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</p:sldMasterIdLst>
  <p:notesMasterIdLst>
    <p:notesMasterId r:id="rId33"/>
  </p:notesMasterIdLst>
  <p:handoutMasterIdLst>
    <p:handoutMasterId r:id="rId34"/>
  </p:handoutMasterIdLst>
  <p:sldIdLst>
    <p:sldId id="256" r:id="rId10"/>
    <p:sldId id="300" r:id="rId11"/>
    <p:sldId id="288" r:id="rId12"/>
    <p:sldId id="274" r:id="rId13"/>
    <p:sldId id="279" r:id="rId14"/>
    <p:sldId id="276" r:id="rId15"/>
    <p:sldId id="299" r:id="rId16"/>
    <p:sldId id="277" r:id="rId17"/>
    <p:sldId id="287" r:id="rId18"/>
    <p:sldId id="285" r:id="rId19"/>
    <p:sldId id="281" r:id="rId20"/>
    <p:sldId id="280" r:id="rId21"/>
    <p:sldId id="282" r:id="rId22"/>
    <p:sldId id="283" r:id="rId23"/>
    <p:sldId id="284" r:id="rId24"/>
    <p:sldId id="290" r:id="rId25"/>
    <p:sldId id="292" r:id="rId26"/>
    <p:sldId id="293" r:id="rId27"/>
    <p:sldId id="294" r:id="rId28"/>
    <p:sldId id="295" r:id="rId29"/>
    <p:sldId id="296" r:id="rId30"/>
    <p:sldId id="297" r:id="rId31"/>
    <p:sldId id="298" r:id="rId32"/>
  </p:sldIdLst>
  <p:sldSz cx="9144000" cy="6858000" type="screen4x3"/>
  <p:notesSz cx="6858000" cy="9144000"/>
  <p:defaultTextStyle>
    <a:defPPr>
      <a:defRPr lang="it-IT"/>
    </a:defPPr>
    <a:lvl1pPr marL="0" algn="l" defTabSz="91241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203" algn="l" defTabSz="91241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2411" algn="l" defTabSz="91241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8618" algn="l" defTabSz="91241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4823" algn="l" defTabSz="91241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1031" algn="l" defTabSz="91241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7234" algn="l" defTabSz="91241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3433" algn="l" defTabSz="91241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49644" algn="l" defTabSz="91241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pPavilion" initials="H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5760" cy="4568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400"/>
            </a:pPr>
            <a:endParaRPr lang="sl-SI" sz="1400" b="0" i="0" u="none" strike="noStrike" baseline="0">
              <a:ln>
                <a:noFill/>
              </a:ln>
              <a:solidFill>
                <a:srgbClr val="000000"/>
              </a:solidFill>
              <a:latin typeface="Calibri" pitchFamily="18"/>
              <a:ea typeface="Arial" pitchFamily="2"/>
              <a:cs typeface="Arial" pitchFamily="2"/>
            </a:endParaRPr>
          </a:p>
        </p:txBody>
      </p:sp>
      <p:sp>
        <p:nvSpPr>
          <p:cNvPr id="3" name="Segnaposto data 2"/>
          <p:cNvSpPr txBox="1">
            <a:spLocks noGrp="1"/>
          </p:cNvSpPr>
          <p:nvPr>
            <p:ph type="dt" sz="quarter" idx="1"/>
          </p:nvPr>
        </p:nvSpPr>
        <p:spPr>
          <a:xfrm>
            <a:off x="3881880" y="0"/>
            <a:ext cx="2975760" cy="4568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/>
          <a:lstStyle/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400"/>
            </a:pPr>
            <a:endParaRPr lang="sl-SI" sz="1400" b="0" i="0" u="none" strike="noStrike" baseline="0">
              <a:ln>
                <a:noFill/>
              </a:ln>
              <a:solidFill>
                <a:srgbClr val="000000"/>
              </a:solidFill>
              <a:latin typeface="Calibri" pitchFamily="18"/>
              <a:ea typeface="Arial" pitchFamily="2"/>
              <a:cs typeface="Arial" pitchFamily="2"/>
            </a:endParaRPr>
          </a:p>
        </p:txBody>
      </p:sp>
      <p:sp>
        <p:nvSpPr>
          <p:cNvPr id="4" name="Segnaposto piè di pagina 3"/>
          <p:cNvSpPr txBox="1">
            <a:spLocks noGrp="1"/>
          </p:cNvSpPr>
          <p:nvPr>
            <p:ph type="ftr" sz="quarter" idx="2"/>
          </p:nvPr>
        </p:nvSpPr>
        <p:spPr>
          <a:xfrm>
            <a:off x="0" y="8686800"/>
            <a:ext cx="2975760" cy="4568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400"/>
            </a:pPr>
            <a:endParaRPr lang="sl-SI" sz="1400" b="0" i="0" u="none" strike="noStrike" baseline="0">
              <a:ln>
                <a:noFill/>
              </a:ln>
              <a:solidFill>
                <a:srgbClr val="000000"/>
              </a:solidFill>
              <a:latin typeface="Calibri" pitchFamily="18"/>
              <a:ea typeface="Arial" pitchFamily="2"/>
              <a:cs typeface="Arial" pitchFamily="2"/>
            </a:endParaRPr>
          </a:p>
        </p:txBody>
      </p:sp>
      <p:sp>
        <p:nvSpPr>
          <p:cNvPr id="5" name="Segnaposto numero diapositiva 4"/>
          <p:cNvSpPr txBox="1">
            <a:spLocks noGrp="1"/>
          </p:cNvSpPr>
          <p:nvPr>
            <p:ph type="sldNum" sz="quarter" idx="3"/>
          </p:nvPr>
        </p:nvSpPr>
        <p:spPr>
          <a:xfrm>
            <a:off x="3881880" y="8686800"/>
            <a:ext cx="2975760" cy="4568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1"/>
          <a:lstStyle/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400"/>
            </a:pPr>
            <a:fld id="{937A2AC3-2348-42DD-8EFC-8E58C663E66B}" type="slidenum">
              <a:rPr/>
              <a:pPr marL="0" marR="0" lvl="0" indent="0" algn="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  <a:defRPr sz="1400"/>
              </a:pPr>
              <a:t>‹N›</a:t>
            </a:fld>
            <a:endParaRPr lang="sl-SI" sz="1400" b="0" i="0" u="none" strike="noStrike" baseline="0">
              <a:ln>
                <a:noFill/>
              </a:ln>
              <a:solidFill>
                <a:srgbClr val="000000"/>
              </a:solidFill>
              <a:latin typeface="Calibri" pitchFamily="18"/>
              <a:ea typeface="Arial" pitchFamily="2"/>
              <a:cs typeface="Ari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9683482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 idx="2"/>
          </p:nvPr>
        </p:nvSpPr>
        <p:spPr>
          <a:xfrm>
            <a:off x="0" y="695325"/>
            <a:ext cx="0" cy="0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3"/>
          </p:nvPr>
        </p:nvSpPr>
        <p:spPr>
          <a:xfrm>
            <a:off x="685799" y="434304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Calibri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Calibri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Calibri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Calibri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Calibri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Calibri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Calibri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Calibri" pitchFamily="34"/>
              <a:buChar char="•"/>
            </a:lvl9pPr>
          </a:lstStyle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21736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indent="0" algn="l" rtl="0" hangingPunct="1">
      <a:lnSpc>
        <a:spcPct val="100000"/>
      </a:lnSpc>
      <a:spcBef>
        <a:spcPts val="448"/>
      </a:spcBef>
      <a:spcAft>
        <a:spcPts val="0"/>
      </a:spcAft>
      <a:tabLst>
        <a:tab pos="0" algn="l"/>
        <a:tab pos="912411" algn="l"/>
        <a:tab pos="1824823" algn="l"/>
        <a:tab pos="2737234" algn="l"/>
        <a:tab pos="3649644" algn="l"/>
        <a:tab pos="4562057" algn="l"/>
        <a:tab pos="5474469" algn="l"/>
        <a:tab pos="6386876" algn="l"/>
        <a:tab pos="7299292" algn="l"/>
        <a:tab pos="8211704" algn="l"/>
        <a:tab pos="9124106" algn="l"/>
        <a:tab pos="10036524" algn="l"/>
      </a:tabLst>
      <a:defRPr lang="sl-SI" sz="1200" b="0" i="0" u="none" strike="noStrike" baseline="0">
        <a:ln>
          <a:noFill/>
        </a:ln>
        <a:solidFill>
          <a:srgbClr val="000000"/>
        </a:solidFill>
        <a:latin typeface="Calibri" pitchFamily="18"/>
      </a:defRPr>
    </a:lvl1pPr>
    <a:lvl2pPr marL="456203" algn="l" defTabSz="9124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411" algn="l" defTabSz="9124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8618" algn="l" defTabSz="9124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4823" algn="l" defTabSz="9124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1031" algn="l" defTabSz="9124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7234" algn="l" defTabSz="9124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3433" algn="l" defTabSz="9124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49644" algn="l" defTabSz="9124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040"/>
            <a:ext cx="5486040" cy="411480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Calibri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Calibri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Calibri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Calibri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Calibri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Calibri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Calibri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Calibri" pitchFamily="34"/>
              <a:buChar char="•"/>
            </a:lvl9pPr>
          </a:lstStyle>
          <a:p>
            <a:endParaRPr lang="sl-SI" kern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27" cy="308"/>
          </a:xfrm>
        </p:spPr>
        <p:txBody>
          <a:bodyPr wrap="square" lIns="78903" tIns="39452" rIns="78903" bIns="39452" anchor="t"/>
          <a:lstStyle/>
          <a:p>
            <a:pPr lvl="0"/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0" y="695325"/>
            <a:ext cx="0" cy="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27" cy="264340"/>
          </a:xfrm>
        </p:spPr>
        <p:txBody>
          <a:bodyPr wrap="square" lIns="78903" tIns="39452" rIns="78903" bIns="39452" anchor="t">
            <a:spAutoFit/>
          </a:bodyPr>
          <a:lstStyle/>
          <a:p>
            <a:pPr lvl="0"/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27" cy="308"/>
          </a:xfrm>
        </p:spPr>
        <p:txBody>
          <a:bodyPr wrap="square" lIns="78903" tIns="39452" rIns="78903" bIns="39452" anchor="t"/>
          <a:lstStyle/>
          <a:p>
            <a:pPr lvl="0"/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27" cy="308"/>
          </a:xfrm>
        </p:spPr>
        <p:txBody>
          <a:bodyPr wrap="square" lIns="78903" tIns="39452" rIns="78903" bIns="39452" anchor="t"/>
          <a:lstStyle/>
          <a:p>
            <a:pPr lvl="0"/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685830" y="4343322"/>
            <a:ext cx="5486309" cy="4114872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685502" y="4343322"/>
            <a:ext cx="5485982" cy="4114564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2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8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3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9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3636E76-C86E-4B7C-93AC-287068C53EA5}" type="datetime1">
              <a:rPr lang="it-IT" smtClean="0"/>
              <a:pPr lvl="0"/>
              <a:t>19/05/2015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6A8C7FB-F8BE-4C8E-889F-B5762BF80DB6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924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3636E76-C86E-4B7C-93AC-287068C53EA5}" type="datetime1">
              <a:rPr lang="it-IT" smtClean="0"/>
              <a:pPr lvl="0"/>
              <a:t>19/05/2015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F68BA96-F9F5-473C-8C44-D844F4537904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163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1" y="247652"/>
            <a:ext cx="2057400" cy="587851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47652"/>
            <a:ext cx="6019800" cy="587851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3636E76-C86E-4B7C-93AC-287068C53EA5}" type="datetime1">
              <a:rPr lang="it-IT" smtClean="0"/>
              <a:pPr lvl="0"/>
              <a:t>19/05/2015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621DD59-E997-42FC-8D12-40BE1C25D95E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160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38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76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41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55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6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82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967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10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94460-6420-4D2A-BE36-27CB2D7C77C7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665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B21B3-3ACB-4811-87CC-DD0C50CDF5C9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18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880" y="4406884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3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276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4147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5529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6912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8294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89676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31059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63968-6CBB-43DF-970F-AA76DE545701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683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6481" y="1604331"/>
            <a:ext cx="4044960" cy="452639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39680" y="1604331"/>
            <a:ext cx="4046400" cy="452639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DD3D8-C307-40D0-BFCE-7A2E8B49377D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476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922" y="275091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3823" indent="0">
              <a:buNone/>
              <a:defRPr sz="1800" b="1"/>
            </a:lvl2pPr>
            <a:lvl3pPr marL="827647" indent="0">
              <a:buNone/>
              <a:defRPr sz="1600" b="1"/>
            </a:lvl3pPr>
            <a:lvl4pPr marL="1241472" indent="0">
              <a:buNone/>
              <a:defRPr sz="1500" b="1"/>
            </a:lvl4pPr>
            <a:lvl5pPr marL="1655295" indent="0">
              <a:buNone/>
              <a:defRPr sz="1500" b="1"/>
            </a:lvl5pPr>
            <a:lvl6pPr marL="2069120" indent="0">
              <a:buNone/>
              <a:defRPr sz="1500" b="1"/>
            </a:lvl6pPr>
            <a:lvl7pPr marL="2482946" indent="0">
              <a:buNone/>
              <a:defRPr sz="1500" b="1"/>
            </a:lvl7pPr>
            <a:lvl8pPr marL="2896769" indent="0">
              <a:buNone/>
              <a:defRPr sz="1500" b="1"/>
            </a:lvl8pPr>
            <a:lvl9pPr marL="3310595" indent="0">
              <a:buNone/>
              <a:defRPr sz="15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442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3823" indent="0">
              <a:buNone/>
              <a:defRPr sz="1800" b="1"/>
            </a:lvl2pPr>
            <a:lvl3pPr marL="827647" indent="0">
              <a:buNone/>
              <a:defRPr sz="1600" b="1"/>
            </a:lvl3pPr>
            <a:lvl4pPr marL="1241472" indent="0">
              <a:buNone/>
              <a:defRPr sz="1500" b="1"/>
            </a:lvl4pPr>
            <a:lvl5pPr marL="1655295" indent="0">
              <a:buNone/>
              <a:defRPr sz="1500" b="1"/>
            </a:lvl5pPr>
            <a:lvl6pPr marL="2069120" indent="0">
              <a:buNone/>
              <a:defRPr sz="1500" b="1"/>
            </a:lvl6pPr>
            <a:lvl7pPr marL="2482946" indent="0">
              <a:buNone/>
              <a:defRPr sz="1500" b="1"/>
            </a:lvl7pPr>
            <a:lvl8pPr marL="2896769" indent="0">
              <a:buNone/>
              <a:defRPr sz="1500" b="1"/>
            </a:lvl8pPr>
            <a:lvl9pPr marL="3310595" indent="0">
              <a:buNone/>
              <a:defRPr sz="15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442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1377-25B9-4318-A7EA-6048CB503848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988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768B9-5E05-4C92-831F-B13C9AE716DF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280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8DA13-0EA3-43BB-89FD-BDBFC2776BB5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634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525" y="273633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920" y="1434412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3823" indent="0">
              <a:buNone/>
              <a:defRPr sz="1100"/>
            </a:lvl2pPr>
            <a:lvl3pPr marL="827647" indent="0">
              <a:buNone/>
              <a:defRPr sz="900"/>
            </a:lvl3pPr>
            <a:lvl4pPr marL="1241472" indent="0">
              <a:buNone/>
              <a:defRPr sz="800"/>
            </a:lvl4pPr>
            <a:lvl5pPr marL="1655295" indent="0">
              <a:buNone/>
              <a:defRPr sz="800"/>
            </a:lvl5pPr>
            <a:lvl6pPr marL="2069120" indent="0">
              <a:buNone/>
              <a:defRPr sz="800"/>
            </a:lvl6pPr>
            <a:lvl7pPr marL="2482946" indent="0">
              <a:buNone/>
              <a:defRPr sz="800"/>
            </a:lvl7pPr>
            <a:lvl8pPr marL="2896769" indent="0">
              <a:buNone/>
              <a:defRPr sz="800"/>
            </a:lvl8pPr>
            <a:lvl9pPr marL="3310595" indent="0">
              <a:buNone/>
              <a:defRPr sz="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2F784-C5B7-4897-909F-B7FF6FC7706D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976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3636E76-C86E-4B7C-93AC-287068C53EA5}" type="datetime1">
              <a:rPr lang="it-IT" smtClean="0"/>
              <a:pPr lvl="0"/>
              <a:t>19/05/2015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274CA9A-7E7A-4EC3-AB84-B14B3B2D062D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450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805" y="4800026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805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3823" indent="0">
              <a:buNone/>
              <a:defRPr sz="2500"/>
            </a:lvl2pPr>
            <a:lvl3pPr marL="827647" indent="0">
              <a:buNone/>
              <a:defRPr sz="2200"/>
            </a:lvl3pPr>
            <a:lvl4pPr marL="1241472" indent="0">
              <a:buNone/>
              <a:defRPr sz="1800"/>
            </a:lvl4pPr>
            <a:lvl5pPr marL="1655295" indent="0">
              <a:buNone/>
              <a:defRPr sz="1800"/>
            </a:lvl5pPr>
            <a:lvl6pPr marL="2069120" indent="0">
              <a:buNone/>
              <a:defRPr sz="1800"/>
            </a:lvl6pPr>
            <a:lvl7pPr marL="2482946" indent="0">
              <a:buNone/>
              <a:defRPr sz="1800"/>
            </a:lvl7pPr>
            <a:lvl8pPr marL="2896769" indent="0">
              <a:buNone/>
              <a:defRPr sz="1800"/>
            </a:lvl8pPr>
            <a:lvl9pPr marL="3310595" indent="0">
              <a:buNone/>
              <a:defRPr sz="1800"/>
            </a:lvl9pPr>
          </a:lstStyle>
          <a:p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805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3823" indent="0">
              <a:buNone/>
              <a:defRPr sz="1100"/>
            </a:lvl2pPr>
            <a:lvl3pPr marL="827647" indent="0">
              <a:buNone/>
              <a:defRPr sz="900"/>
            </a:lvl3pPr>
            <a:lvl4pPr marL="1241472" indent="0">
              <a:buNone/>
              <a:defRPr sz="800"/>
            </a:lvl4pPr>
            <a:lvl5pPr marL="1655295" indent="0">
              <a:buNone/>
              <a:defRPr sz="800"/>
            </a:lvl5pPr>
            <a:lvl6pPr marL="2069120" indent="0">
              <a:buNone/>
              <a:defRPr sz="800"/>
            </a:lvl6pPr>
            <a:lvl7pPr marL="2482946" indent="0">
              <a:buNone/>
              <a:defRPr sz="800"/>
            </a:lvl7pPr>
            <a:lvl8pPr marL="2896769" indent="0">
              <a:buNone/>
              <a:defRPr sz="800"/>
            </a:lvl8pPr>
            <a:lvl9pPr marL="3310595" indent="0">
              <a:buNone/>
              <a:defRPr sz="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250B-5D49-4AD0-A35B-084A2139AC44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314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1C33B-4C15-471F-A662-A016C477ED12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294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760" y="273650"/>
            <a:ext cx="2056320" cy="585709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6480" y="273650"/>
            <a:ext cx="6035040" cy="585709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5E715-3931-486E-A8C5-899962D3A2F5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560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3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7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41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556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69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83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97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1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94460-6420-4D2A-BE36-27CB2D7C77C7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687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B21B3-3ACB-4811-87CC-DD0C50CDF5C9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977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880" y="4406882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39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2781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4172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5563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695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8346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89736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31128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63968-6CBB-43DF-970F-AA76DE545701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305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6481" y="1604331"/>
            <a:ext cx="4044960" cy="452639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39680" y="1604331"/>
            <a:ext cx="4046400" cy="452639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DD3D8-C307-40D0-BFCE-7A2E8B49377D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826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922" y="275089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3909" indent="0">
              <a:buNone/>
              <a:defRPr sz="1800" b="1"/>
            </a:lvl2pPr>
            <a:lvl3pPr marL="827819" indent="0">
              <a:buNone/>
              <a:defRPr sz="1600" b="1"/>
            </a:lvl3pPr>
            <a:lvl4pPr marL="1241729" indent="0">
              <a:buNone/>
              <a:defRPr sz="1500" b="1"/>
            </a:lvl4pPr>
            <a:lvl5pPr marL="1655639" indent="0">
              <a:buNone/>
              <a:defRPr sz="1500" b="1"/>
            </a:lvl5pPr>
            <a:lvl6pPr marL="2069550" indent="0">
              <a:buNone/>
              <a:defRPr sz="1500" b="1"/>
            </a:lvl6pPr>
            <a:lvl7pPr marL="2483460" indent="0">
              <a:buNone/>
              <a:defRPr sz="1500" b="1"/>
            </a:lvl7pPr>
            <a:lvl8pPr marL="2897369" indent="0">
              <a:buNone/>
              <a:defRPr sz="1500" b="1"/>
            </a:lvl8pPr>
            <a:lvl9pPr marL="3311281" indent="0">
              <a:buNone/>
              <a:defRPr sz="15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442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3909" indent="0">
              <a:buNone/>
              <a:defRPr sz="1800" b="1"/>
            </a:lvl2pPr>
            <a:lvl3pPr marL="827819" indent="0">
              <a:buNone/>
              <a:defRPr sz="1600" b="1"/>
            </a:lvl3pPr>
            <a:lvl4pPr marL="1241729" indent="0">
              <a:buNone/>
              <a:defRPr sz="1500" b="1"/>
            </a:lvl4pPr>
            <a:lvl5pPr marL="1655639" indent="0">
              <a:buNone/>
              <a:defRPr sz="1500" b="1"/>
            </a:lvl5pPr>
            <a:lvl6pPr marL="2069550" indent="0">
              <a:buNone/>
              <a:defRPr sz="1500" b="1"/>
            </a:lvl6pPr>
            <a:lvl7pPr marL="2483460" indent="0">
              <a:buNone/>
              <a:defRPr sz="1500" b="1"/>
            </a:lvl7pPr>
            <a:lvl8pPr marL="2897369" indent="0">
              <a:buNone/>
              <a:defRPr sz="1500" b="1"/>
            </a:lvl8pPr>
            <a:lvl9pPr marL="3311281" indent="0">
              <a:buNone/>
              <a:defRPr sz="15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442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1377-25B9-4318-A7EA-6048CB503848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819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768B9-5E05-4C92-831F-B13C9AE716DF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592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8DA13-0EA3-43BB-89FD-BDBFC2776BB5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281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2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20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4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6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48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0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34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96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3636E76-C86E-4B7C-93AC-287068C53EA5}" type="datetime1">
              <a:rPr lang="it-IT" smtClean="0"/>
              <a:pPr lvl="0"/>
              <a:t>19/05/2015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FC4B89-A1E6-478B-BFCD-0257D59444CB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110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525" y="273633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920" y="1434410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3909" indent="0">
              <a:buNone/>
              <a:defRPr sz="1100"/>
            </a:lvl2pPr>
            <a:lvl3pPr marL="827819" indent="0">
              <a:buNone/>
              <a:defRPr sz="900"/>
            </a:lvl3pPr>
            <a:lvl4pPr marL="1241729" indent="0">
              <a:buNone/>
              <a:defRPr sz="800"/>
            </a:lvl4pPr>
            <a:lvl5pPr marL="1655639" indent="0">
              <a:buNone/>
              <a:defRPr sz="800"/>
            </a:lvl5pPr>
            <a:lvl6pPr marL="2069550" indent="0">
              <a:buNone/>
              <a:defRPr sz="800"/>
            </a:lvl6pPr>
            <a:lvl7pPr marL="2483460" indent="0">
              <a:buNone/>
              <a:defRPr sz="800"/>
            </a:lvl7pPr>
            <a:lvl8pPr marL="2897369" indent="0">
              <a:buNone/>
              <a:defRPr sz="800"/>
            </a:lvl8pPr>
            <a:lvl9pPr marL="3311281" indent="0">
              <a:buNone/>
              <a:defRPr sz="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2F784-C5B7-4897-909F-B7FF6FC7706D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276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805" y="4800026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805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3909" indent="0">
              <a:buNone/>
              <a:defRPr sz="2500"/>
            </a:lvl2pPr>
            <a:lvl3pPr marL="827819" indent="0">
              <a:buNone/>
              <a:defRPr sz="2200"/>
            </a:lvl3pPr>
            <a:lvl4pPr marL="1241729" indent="0">
              <a:buNone/>
              <a:defRPr sz="1800"/>
            </a:lvl4pPr>
            <a:lvl5pPr marL="1655639" indent="0">
              <a:buNone/>
              <a:defRPr sz="1800"/>
            </a:lvl5pPr>
            <a:lvl6pPr marL="2069550" indent="0">
              <a:buNone/>
              <a:defRPr sz="1800"/>
            </a:lvl6pPr>
            <a:lvl7pPr marL="2483460" indent="0">
              <a:buNone/>
              <a:defRPr sz="1800"/>
            </a:lvl7pPr>
            <a:lvl8pPr marL="2897369" indent="0">
              <a:buNone/>
              <a:defRPr sz="1800"/>
            </a:lvl8pPr>
            <a:lvl9pPr marL="3311281" indent="0">
              <a:buNone/>
              <a:defRPr sz="1800"/>
            </a:lvl9pPr>
          </a:lstStyle>
          <a:p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805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3909" indent="0">
              <a:buNone/>
              <a:defRPr sz="1100"/>
            </a:lvl2pPr>
            <a:lvl3pPr marL="827819" indent="0">
              <a:buNone/>
              <a:defRPr sz="900"/>
            </a:lvl3pPr>
            <a:lvl4pPr marL="1241729" indent="0">
              <a:buNone/>
              <a:defRPr sz="800"/>
            </a:lvl4pPr>
            <a:lvl5pPr marL="1655639" indent="0">
              <a:buNone/>
              <a:defRPr sz="800"/>
            </a:lvl5pPr>
            <a:lvl6pPr marL="2069550" indent="0">
              <a:buNone/>
              <a:defRPr sz="800"/>
            </a:lvl6pPr>
            <a:lvl7pPr marL="2483460" indent="0">
              <a:buNone/>
              <a:defRPr sz="800"/>
            </a:lvl7pPr>
            <a:lvl8pPr marL="2897369" indent="0">
              <a:buNone/>
              <a:defRPr sz="800"/>
            </a:lvl8pPr>
            <a:lvl9pPr marL="3311281" indent="0">
              <a:buNone/>
              <a:defRPr sz="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250B-5D49-4AD0-A35B-084A2139AC44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292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1C33B-4C15-471F-A662-A016C477ED12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207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760" y="273648"/>
            <a:ext cx="2056320" cy="585709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6480" y="273648"/>
            <a:ext cx="6035040" cy="585709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5E715-3931-486E-A8C5-899962D3A2F5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871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4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80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42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56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70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84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982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12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94460-6420-4D2A-BE36-27CB2D7C77C7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841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B21B3-3ACB-4811-87CC-DD0C50CDF5C9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16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880" y="4406879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40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2807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4211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5615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7019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8423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8982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31231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63968-6CBB-43DF-970F-AA76DE545701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411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6481" y="1604331"/>
            <a:ext cx="4044960" cy="452639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39680" y="1604331"/>
            <a:ext cx="4046400" cy="452639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DD3D8-C307-40D0-BFCE-7A2E8B49377D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4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922" y="275086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038" indent="0">
              <a:buNone/>
              <a:defRPr sz="1800" b="1"/>
            </a:lvl2pPr>
            <a:lvl3pPr marL="828077" indent="0">
              <a:buNone/>
              <a:defRPr sz="1600" b="1"/>
            </a:lvl3pPr>
            <a:lvl4pPr marL="1242116" indent="0">
              <a:buNone/>
              <a:defRPr sz="1500" b="1"/>
            </a:lvl4pPr>
            <a:lvl5pPr marL="1656154" indent="0">
              <a:buNone/>
              <a:defRPr sz="1500" b="1"/>
            </a:lvl5pPr>
            <a:lvl6pPr marL="2070195" indent="0">
              <a:buNone/>
              <a:defRPr sz="1500" b="1"/>
            </a:lvl6pPr>
            <a:lvl7pPr marL="2484232" indent="0">
              <a:buNone/>
              <a:defRPr sz="1500" b="1"/>
            </a:lvl7pPr>
            <a:lvl8pPr marL="2898271" indent="0">
              <a:buNone/>
              <a:defRPr sz="1500" b="1"/>
            </a:lvl8pPr>
            <a:lvl9pPr marL="3312312" indent="0">
              <a:buNone/>
              <a:defRPr sz="15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442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038" indent="0">
              <a:buNone/>
              <a:defRPr sz="1800" b="1"/>
            </a:lvl2pPr>
            <a:lvl3pPr marL="828077" indent="0">
              <a:buNone/>
              <a:defRPr sz="1600" b="1"/>
            </a:lvl3pPr>
            <a:lvl4pPr marL="1242116" indent="0">
              <a:buNone/>
              <a:defRPr sz="1500" b="1"/>
            </a:lvl4pPr>
            <a:lvl5pPr marL="1656154" indent="0">
              <a:buNone/>
              <a:defRPr sz="1500" b="1"/>
            </a:lvl5pPr>
            <a:lvl6pPr marL="2070195" indent="0">
              <a:buNone/>
              <a:defRPr sz="1500" b="1"/>
            </a:lvl6pPr>
            <a:lvl7pPr marL="2484232" indent="0">
              <a:buNone/>
              <a:defRPr sz="1500" b="1"/>
            </a:lvl7pPr>
            <a:lvl8pPr marL="2898271" indent="0">
              <a:buNone/>
              <a:defRPr sz="1500" b="1"/>
            </a:lvl8pPr>
            <a:lvl9pPr marL="3312312" indent="0">
              <a:buNone/>
              <a:defRPr sz="15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442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1377-25B9-4318-A7EA-6048CB503848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600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768B9-5E05-4C92-831F-B13C9AE716DF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533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71559" y="2674943"/>
            <a:ext cx="3627437" cy="3451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51380" y="2674943"/>
            <a:ext cx="3629025" cy="3451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3636E76-C86E-4B7C-93AC-287068C53EA5}" type="datetime1">
              <a:rPr lang="it-IT" smtClean="0"/>
              <a:pPr lvl="0"/>
              <a:t>19/05/2015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611FD9C-ED71-46A8-A81C-49F73920FC75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091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8DA13-0EA3-43BB-89FD-BDBFC2776BB5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82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525" y="273633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920" y="1434407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038" indent="0">
              <a:buNone/>
              <a:defRPr sz="1100"/>
            </a:lvl2pPr>
            <a:lvl3pPr marL="828077" indent="0">
              <a:buNone/>
              <a:defRPr sz="900"/>
            </a:lvl3pPr>
            <a:lvl4pPr marL="1242116" indent="0">
              <a:buNone/>
              <a:defRPr sz="800"/>
            </a:lvl4pPr>
            <a:lvl5pPr marL="1656154" indent="0">
              <a:buNone/>
              <a:defRPr sz="800"/>
            </a:lvl5pPr>
            <a:lvl6pPr marL="2070195" indent="0">
              <a:buNone/>
              <a:defRPr sz="800"/>
            </a:lvl6pPr>
            <a:lvl7pPr marL="2484232" indent="0">
              <a:buNone/>
              <a:defRPr sz="800"/>
            </a:lvl7pPr>
            <a:lvl8pPr marL="2898271" indent="0">
              <a:buNone/>
              <a:defRPr sz="800"/>
            </a:lvl8pPr>
            <a:lvl9pPr marL="3312312" indent="0">
              <a:buNone/>
              <a:defRPr sz="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2F784-C5B7-4897-909F-B7FF6FC7706D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968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805" y="4800026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805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038" indent="0">
              <a:buNone/>
              <a:defRPr sz="2500"/>
            </a:lvl2pPr>
            <a:lvl3pPr marL="828077" indent="0">
              <a:buNone/>
              <a:defRPr sz="2200"/>
            </a:lvl3pPr>
            <a:lvl4pPr marL="1242116" indent="0">
              <a:buNone/>
              <a:defRPr sz="1800"/>
            </a:lvl4pPr>
            <a:lvl5pPr marL="1656154" indent="0">
              <a:buNone/>
              <a:defRPr sz="1800"/>
            </a:lvl5pPr>
            <a:lvl6pPr marL="2070195" indent="0">
              <a:buNone/>
              <a:defRPr sz="1800"/>
            </a:lvl6pPr>
            <a:lvl7pPr marL="2484232" indent="0">
              <a:buNone/>
              <a:defRPr sz="1800"/>
            </a:lvl7pPr>
            <a:lvl8pPr marL="2898271" indent="0">
              <a:buNone/>
              <a:defRPr sz="1800"/>
            </a:lvl8pPr>
            <a:lvl9pPr marL="3312312" indent="0">
              <a:buNone/>
              <a:defRPr sz="1800"/>
            </a:lvl9pPr>
          </a:lstStyle>
          <a:p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805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038" indent="0">
              <a:buNone/>
              <a:defRPr sz="1100"/>
            </a:lvl2pPr>
            <a:lvl3pPr marL="828077" indent="0">
              <a:buNone/>
              <a:defRPr sz="900"/>
            </a:lvl3pPr>
            <a:lvl4pPr marL="1242116" indent="0">
              <a:buNone/>
              <a:defRPr sz="800"/>
            </a:lvl4pPr>
            <a:lvl5pPr marL="1656154" indent="0">
              <a:buNone/>
              <a:defRPr sz="800"/>
            </a:lvl5pPr>
            <a:lvl6pPr marL="2070195" indent="0">
              <a:buNone/>
              <a:defRPr sz="800"/>
            </a:lvl6pPr>
            <a:lvl7pPr marL="2484232" indent="0">
              <a:buNone/>
              <a:defRPr sz="800"/>
            </a:lvl7pPr>
            <a:lvl8pPr marL="2898271" indent="0">
              <a:buNone/>
              <a:defRPr sz="800"/>
            </a:lvl8pPr>
            <a:lvl9pPr marL="3312312" indent="0">
              <a:buNone/>
              <a:defRPr sz="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250B-5D49-4AD0-A35B-084A2139AC44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759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1C33B-4C15-471F-A662-A016C477ED12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52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760" y="273645"/>
            <a:ext cx="2056320" cy="585709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6480" y="273645"/>
            <a:ext cx="6035040" cy="585709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5E715-3931-486E-A8C5-899962D3A2F5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978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4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8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42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56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710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852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99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136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94460-6420-4D2A-BE36-27CB2D7C77C7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008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B21B3-3ACB-4811-87CC-DD0C50CDF5C9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789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880" y="4406875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4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284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4263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5684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7105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8526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8994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31368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63968-6CBB-43DF-970F-AA76DE545701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637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6481" y="1604331"/>
            <a:ext cx="4044960" cy="452639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39680" y="1604331"/>
            <a:ext cx="4046400" cy="452639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DD3D8-C307-40D0-BFCE-7A2E8B49377D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220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922" y="275082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210" indent="0">
              <a:buNone/>
              <a:defRPr sz="1800" b="1"/>
            </a:lvl2pPr>
            <a:lvl3pPr marL="828420" indent="0">
              <a:buNone/>
              <a:defRPr sz="1600" b="1"/>
            </a:lvl3pPr>
            <a:lvl4pPr marL="1242630" indent="0">
              <a:buNone/>
              <a:defRPr sz="1500" b="1"/>
            </a:lvl4pPr>
            <a:lvl5pPr marL="1656841" indent="0">
              <a:buNone/>
              <a:defRPr sz="1500" b="1"/>
            </a:lvl5pPr>
            <a:lvl6pPr marL="2071054" indent="0">
              <a:buNone/>
              <a:defRPr sz="1500" b="1"/>
            </a:lvl6pPr>
            <a:lvl7pPr marL="2485263" indent="0">
              <a:buNone/>
              <a:defRPr sz="1500" b="1"/>
            </a:lvl7pPr>
            <a:lvl8pPr marL="2899473" indent="0">
              <a:buNone/>
              <a:defRPr sz="1500" b="1"/>
            </a:lvl8pPr>
            <a:lvl9pPr marL="3313684" indent="0">
              <a:buNone/>
              <a:defRPr sz="15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442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210" indent="0">
              <a:buNone/>
              <a:defRPr sz="1800" b="1"/>
            </a:lvl2pPr>
            <a:lvl3pPr marL="828420" indent="0">
              <a:buNone/>
              <a:defRPr sz="1600" b="1"/>
            </a:lvl3pPr>
            <a:lvl4pPr marL="1242630" indent="0">
              <a:buNone/>
              <a:defRPr sz="1500" b="1"/>
            </a:lvl4pPr>
            <a:lvl5pPr marL="1656841" indent="0">
              <a:buNone/>
              <a:defRPr sz="1500" b="1"/>
            </a:lvl5pPr>
            <a:lvl6pPr marL="2071054" indent="0">
              <a:buNone/>
              <a:defRPr sz="1500" b="1"/>
            </a:lvl6pPr>
            <a:lvl7pPr marL="2485263" indent="0">
              <a:buNone/>
              <a:defRPr sz="1500" b="1"/>
            </a:lvl7pPr>
            <a:lvl8pPr marL="2899473" indent="0">
              <a:buNone/>
              <a:defRPr sz="1500" b="1"/>
            </a:lvl8pPr>
            <a:lvl9pPr marL="3313684" indent="0">
              <a:buNone/>
              <a:defRPr sz="15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442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1377-25B9-4318-A7EA-6048CB503848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760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03" indent="0">
              <a:buNone/>
              <a:defRPr sz="2000" b="1"/>
            </a:lvl2pPr>
            <a:lvl3pPr marL="912411" indent="0">
              <a:buNone/>
              <a:defRPr sz="1800" b="1"/>
            </a:lvl3pPr>
            <a:lvl4pPr marL="1368618" indent="0">
              <a:buNone/>
              <a:defRPr sz="1600" b="1"/>
            </a:lvl4pPr>
            <a:lvl5pPr marL="1824823" indent="0">
              <a:buNone/>
              <a:defRPr sz="1600" b="1"/>
            </a:lvl5pPr>
            <a:lvl6pPr marL="2281031" indent="0">
              <a:buNone/>
              <a:defRPr sz="1600" b="1"/>
            </a:lvl6pPr>
            <a:lvl7pPr marL="2737234" indent="0">
              <a:buNone/>
              <a:defRPr sz="1600" b="1"/>
            </a:lvl7pPr>
            <a:lvl8pPr marL="3193433" indent="0">
              <a:buNone/>
              <a:defRPr sz="1600" b="1"/>
            </a:lvl8pPr>
            <a:lvl9pPr marL="3649644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03" indent="0">
              <a:buNone/>
              <a:defRPr sz="2000" b="1"/>
            </a:lvl2pPr>
            <a:lvl3pPr marL="912411" indent="0">
              <a:buNone/>
              <a:defRPr sz="1800" b="1"/>
            </a:lvl3pPr>
            <a:lvl4pPr marL="1368618" indent="0">
              <a:buNone/>
              <a:defRPr sz="1600" b="1"/>
            </a:lvl4pPr>
            <a:lvl5pPr marL="1824823" indent="0">
              <a:buNone/>
              <a:defRPr sz="1600" b="1"/>
            </a:lvl5pPr>
            <a:lvl6pPr marL="2281031" indent="0">
              <a:buNone/>
              <a:defRPr sz="1600" b="1"/>
            </a:lvl6pPr>
            <a:lvl7pPr marL="2737234" indent="0">
              <a:buNone/>
              <a:defRPr sz="1600" b="1"/>
            </a:lvl7pPr>
            <a:lvl8pPr marL="3193433" indent="0">
              <a:buNone/>
              <a:defRPr sz="1600" b="1"/>
            </a:lvl8pPr>
            <a:lvl9pPr marL="3649644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3636E76-C86E-4B7C-93AC-287068C53EA5}" type="datetime1">
              <a:rPr lang="it-IT" smtClean="0"/>
              <a:pPr lvl="0"/>
              <a:t>19/05/2015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F281777-92D0-4052-BBB7-A3C8D505DAF2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454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768B9-5E05-4C92-831F-B13C9AE716DF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955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8DA13-0EA3-43BB-89FD-BDBFC2776BB5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175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525" y="273633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920" y="1434403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210" indent="0">
              <a:buNone/>
              <a:defRPr sz="1100"/>
            </a:lvl2pPr>
            <a:lvl3pPr marL="828420" indent="0">
              <a:buNone/>
              <a:defRPr sz="900"/>
            </a:lvl3pPr>
            <a:lvl4pPr marL="1242630" indent="0">
              <a:buNone/>
              <a:defRPr sz="800"/>
            </a:lvl4pPr>
            <a:lvl5pPr marL="1656841" indent="0">
              <a:buNone/>
              <a:defRPr sz="800"/>
            </a:lvl5pPr>
            <a:lvl6pPr marL="2071054" indent="0">
              <a:buNone/>
              <a:defRPr sz="800"/>
            </a:lvl6pPr>
            <a:lvl7pPr marL="2485263" indent="0">
              <a:buNone/>
              <a:defRPr sz="800"/>
            </a:lvl7pPr>
            <a:lvl8pPr marL="2899473" indent="0">
              <a:buNone/>
              <a:defRPr sz="800"/>
            </a:lvl8pPr>
            <a:lvl9pPr marL="3313684" indent="0">
              <a:buNone/>
              <a:defRPr sz="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2F784-C5B7-4897-909F-B7FF6FC7706D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02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805" y="4800026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805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210" indent="0">
              <a:buNone/>
              <a:defRPr sz="2500"/>
            </a:lvl2pPr>
            <a:lvl3pPr marL="828420" indent="0">
              <a:buNone/>
              <a:defRPr sz="2200"/>
            </a:lvl3pPr>
            <a:lvl4pPr marL="1242630" indent="0">
              <a:buNone/>
              <a:defRPr sz="1800"/>
            </a:lvl4pPr>
            <a:lvl5pPr marL="1656841" indent="0">
              <a:buNone/>
              <a:defRPr sz="1800"/>
            </a:lvl5pPr>
            <a:lvl6pPr marL="2071054" indent="0">
              <a:buNone/>
              <a:defRPr sz="1800"/>
            </a:lvl6pPr>
            <a:lvl7pPr marL="2485263" indent="0">
              <a:buNone/>
              <a:defRPr sz="1800"/>
            </a:lvl7pPr>
            <a:lvl8pPr marL="2899473" indent="0">
              <a:buNone/>
              <a:defRPr sz="1800"/>
            </a:lvl8pPr>
            <a:lvl9pPr marL="3313684" indent="0">
              <a:buNone/>
              <a:defRPr sz="1800"/>
            </a:lvl9pPr>
          </a:lstStyle>
          <a:p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805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210" indent="0">
              <a:buNone/>
              <a:defRPr sz="1100"/>
            </a:lvl2pPr>
            <a:lvl3pPr marL="828420" indent="0">
              <a:buNone/>
              <a:defRPr sz="900"/>
            </a:lvl3pPr>
            <a:lvl4pPr marL="1242630" indent="0">
              <a:buNone/>
              <a:defRPr sz="800"/>
            </a:lvl4pPr>
            <a:lvl5pPr marL="1656841" indent="0">
              <a:buNone/>
              <a:defRPr sz="800"/>
            </a:lvl5pPr>
            <a:lvl6pPr marL="2071054" indent="0">
              <a:buNone/>
              <a:defRPr sz="800"/>
            </a:lvl6pPr>
            <a:lvl7pPr marL="2485263" indent="0">
              <a:buNone/>
              <a:defRPr sz="800"/>
            </a:lvl7pPr>
            <a:lvl8pPr marL="2899473" indent="0">
              <a:buNone/>
              <a:defRPr sz="800"/>
            </a:lvl8pPr>
            <a:lvl9pPr marL="3313684" indent="0">
              <a:buNone/>
              <a:defRPr sz="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250B-5D49-4AD0-A35B-084A2139AC44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542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1C33B-4C15-471F-A662-A016C477ED12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292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760" y="273641"/>
            <a:ext cx="2056320" cy="585709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6480" y="273641"/>
            <a:ext cx="6035040" cy="585709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5E715-3931-486E-A8C5-899962D3A2F5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631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4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8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43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57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72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86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009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15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94460-6420-4D2A-BE36-27CB2D7C77C7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506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B21B3-3ACB-4811-87CC-DD0C50CDF5C9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626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880" y="4406870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44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288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432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577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7212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8655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0097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31540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63968-6CBB-43DF-970F-AA76DE545701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921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6481" y="1604331"/>
            <a:ext cx="4044960" cy="452639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39680" y="1604331"/>
            <a:ext cx="4046400" cy="452639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DD3D8-C307-40D0-BFCE-7A2E8B49377D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623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3636E76-C86E-4B7C-93AC-287068C53EA5}" type="datetime1">
              <a:rPr lang="it-IT" smtClean="0"/>
              <a:pPr lvl="0"/>
              <a:t>19/05/2015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6E4A2E8-DC1E-4D44-9568-0E2E706247B9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016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922" y="275077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425" indent="0">
              <a:buNone/>
              <a:defRPr sz="1800" b="1"/>
            </a:lvl2pPr>
            <a:lvl3pPr marL="828850" indent="0">
              <a:buNone/>
              <a:defRPr sz="1600" b="1"/>
            </a:lvl3pPr>
            <a:lvl4pPr marL="1243275" indent="0">
              <a:buNone/>
              <a:defRPr sz="1500" b="1"/>
            </a:lvl4pPr>
            <a:lvl5pPr marL="1657700" indent="0">
              <a:buNone/>
              <a:defRPr sz="1500" b="1"/>
            </a:lvl5pPr>
            <a:lvl6pPr marL="2072126" indent="0">
              <a:buNone/>
              <a:defRPr sz="1500" b="1"/>
            </a:lvl6pPr>
            <a:lvl7pPr marL="2486552" indent="0">
              <a:buNone/>
              <a:defRPr sz="1500" b="1"/>
            </a:lvl7pPr>
            <a:lvl8pPr marL="2900977" indent="0">
              <a:buNone/>
              <a:defRPr sz="1500" b="1"/>
            </a:lvl8pPr>
            <a:lvl9pPr marL="3315402" indent="0">
              <a:buNone/>
              <a:defRPr sz="15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442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425" indent="0">
              <a:buNone/>
              <a:defRPr sz="1800" b="1"/>
            </a:lvl2pPr>
            <a:lvl3pPr marL="828850" indent="0">
              <a:buNone/>
              <a:defRPr sz="1600" b="1"/>
            </a:lvl3pPr>
            <a:lvl4pPr marL="1243275" indent="0">
              <a:buNone/>
              <a:defRPr sz="1500" b="1"/>
            </a:lvl4pPr>
            <a:lvl5pPr marL="1657700" indent="0">
              <a:buNone/>
              <a:defRPr sz="1500" b="1"/>
            </a:lvl5pPr>
            <a:lvl6pPr marL="2072126" indent="0">
              <a:buNone/>
              <a:defRPr sz="1500" b="1"/>
            </a:lvl6pPr>
            <a:lvl7pPr marL="2486552" indent="0">
              <a:buNone/>
              <a:defRPr sz="1500" b="1"/>
            </a:lvl7pPr>
            <a:lvl8pPr marL="2900977" indent="0">
              <a:buNone/>
              <a:defRPr sz="1500" b="1"/>
            </a:lvl8pPr>
            <a:lvl9pPr marL="3315402" indent="0">
              <a:buNone/>
              <a:defRPr sz="15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442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1377-25B9-4318-A7EA-6048CB503848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651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768B9-5E05-4C92-831F-B13C9AE716DF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459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8DA13-0EA3-43BB-89FD-BDBFC2776BB5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47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525" y="273633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920" y="1434398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425" indent="0">
              <a:buNone/>
              <a:defRPr sz="1100"/>
            </a:lvl2pPr>
            <a:lvl3pPr marL="828850" indent="0">
              <a:buNone/>
              <a:defRPr sz="900"/>
            </a:lvl3pPr>
            <a:lvl4pPr marL="1243275" indent="0">
              <a:buNone/>
              <a:defRPr sz="800"/>
            </a:lvl4pPr>
            <a:lvl5pPr marL="1657700" indent="0">
              <a:buNone/>
              <a:defRPr sz="800"/>
            </a:lvl5pPr>
            <a:lvl6pPr marL="2072126" indent="0">
              <a:buNone/>
              <a:defRPr sz="800"/>
            </a:lvl6pPr>
            <a:lvl7pPr marL="2486552" indent="0">
              <a:buNone/>
              <a:defRPr sz="800"/>
            </a:lvl7pPr>
            <a:lvl8pPr marL="2900977" indent="0">
              <a:buNone/>
              <a:defRPr sz="800"/>
            </a:lvl8pPr>
            <a:lvl9pPr marL="3315402" indent="0">
              <a:buNone/>
              <a:defRPr sz="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2F784-C5B7-4897-909F-B7FF6FC7706D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717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805" y="4800026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805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425" indent="0">
              <a:buNone/>
              <a:defRPr sz="2500"/>
            </a:lvl2pPr>
            <a:lvl3pPr marL="828850" indent="0">
              <a:buNone/>
              <a:defRPr sz="2200"/>
            </a:lvl3pPr>
            <a:lvl4pPr marL="1243275" indent="0">
              <a:buNone/>
              <a:defRPr sz="1800"/>
            </a:lvl4pPr>
            <a:lvl5pPr marL="1657700" indent="0">
              <a:buNone/>
              <a:defRPr sz="1800"/>
            </a:lvl5pPr>
            <a:lvl6pPr marL="2072126" indent="0">
              <a:buNone/>
              <a:defRPr sz="1800"/>
            </a:lvl6pPr>
            <a:lvl7pPr marL="2486552" indent="0">
              <a:buNone/>
              <a:defRPr sz="1800"/>
            </a:lvl7pPr>
            <a:lvl8pPr marL="2900977" indent="0">
              <a:buNone/>
              <a:defRPr sz="1800"/>
            </a:lvl8pPr>
            <a:lvl9pPr marL="3315402" indent="0">
              <a:buNone/>
              <a:defRPr sz="1800"/>
            </a:lvl9pPr>
          </a:lstStyle>
          <a:p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805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425" indent="0">
              <a:buNone/>
              <a:defRPr sz="1100"/>
            </a:lvl2pPr>
            <a:lvl3pPr marL="828850" indent="0">
              <a:buNone/>
              <a:defRPr sz="900"/>
            </a:lvl3pPr>
            <a:lvl4pPr marL="1243275" indent="0">
              <a:buNone/>
              <a:defRPr sz="800"/>
            </a:lvl4pPr>
            <a:lvl5pPr marL="1657700" indent="0">
              <a:buNone/>
              <a:defRPr sz="800"/>
            </a:lvl5pPr>
            <a:lvl6pPr marL="2072126" indent="0">
              <a:buNone/>
              <a:defRPr sz="800"/>
            </a:lvl6pPr>
            <a:lvl7pPr marL="2486552" indent="0">
              <a:buNone/>
              <a:defRPr sz="800"/>
            </a:lvl7pPr>
            <a:lvl8pPr marL="2900977" indent="0">
              <a:buNone/>
              <a:defRPr sz="800"/>
            </a:lvl8pPr>
            <a:lvl9pPr marL="3315402" indent="0">
              <a:buNone/>
              <a:defRPr sz="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250B-5D49-4AD0-A35B-084A2139AC44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265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1C33B-4C15-471F-A662-A016C477ED12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866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760" y="273636"/>
            <a:ext cx="2056320" cy="585709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6480" y="273636"/>
            <a:ext cx="6035040" cy="585709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5E715-3931-486E-A8C5-899962D3A2F5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488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4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8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43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57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72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86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009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15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A54B8-F68A-47FE-9386-B1DD0DB7315C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02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E11BE-3C23-4676-A92A-2FBBAD9F4592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948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880" y="4406870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44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288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432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577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7212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8655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0097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31540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D69A4-4D46-45E1-999D-F8C9BD750CBF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373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3636E76-C86E-4B7C-93AC-287068C53EA5}" type="datetime1">
              <a:rPr lang="it-IT" smtClean="0"/>
              <a:pPr lvl="0"/>
              <a:t>19/05/2015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F42061C-C6FE-46DA-A0B3-451B6CB894C2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069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6481" y="1604331"/>
            <a:ext cx="4044960" cy="452639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39680" y="1604331"/>
            <a:ext cx="4046400" cy="452639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4650E-B3A5-4F58-AEE6-DB9ECE96AC3A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602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922" y="275077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425" indent="0">
              <a:buNone/>
              <a:defRPr sz="1800" b="1"/>
            </a:lvl2pPr>
            <a:lvl3pPr marL="828850" indent="0">
              <a:buNone/>
              <a:defRPr sz="1600" b="1"/>
            </a:lvl3pPr>
            <a:lvl4pPr marL="1243275" indent="0">
              <a:buNone/>
              <a:defRPr sz="1500" b="1"/>
            </a:lvl4pPr>
            <a:lvl5pPr marL="1657700" indent="0">
              <a:buNone/>
              <a:defRPr sz="1500" b="1"/>
            </a:lvl5pPr>
            <a:lvl6pPr marL="2072126" indent="0">
              <a:buNone/>
              <a:defRPr sz="1500" b="1"/>
            </a:lvl6pPr>
            <a:lvl7pPr marL="2486552" indent="0">
              <a:buNone/>
              <a:defRPr sz="1500" b="1"/>
            </a:lvl7pPr>
            <a:lvl8pPr marL="2900977" indent="0">
              <a:buNone/>
              <a:defRPr sz="1500" b="1"/>
            </a:lvl8pPr>
            <a:lvl9pPr marL="3315402" indent="0">
              <a:buNone/>
              <a:defRPr sz="15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442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425" indent="0">
              <a:buNone/>
              <a:defRPr sz="1800" b="1"/>
            </a:lvl2pPr>
            <a:lvl3pPr marL="828850" indent="0">
              <a:buNone/>
              <a:defRPr sz="1600" b="1"/>
            </a:lvl3pPr>
            <a:lvl4pPr marL="1243275" indent="0">
              <a:buNone/>
              <a:defRPr sz="1500" b="1"/>
            </a:lvl4pPr>
            <a:lvl5pPr marL="1657700" indent="0">
              <a:buNone/>
              <a:defRPr sz="1500" b="1"/>
            </a:lvl5pPr>
            <a:lvl6pPr marL="2072126" indent="0">
              <a:buNone/>
              <a:defRPr sz="1500" b="1"/>
            </a:lvl6pPr>
            <a:lvl7pPr marL="2486552" indent="0">
              <a:buNone/>
              <a:defRPr sz="1500" b="1"/>
            </a:lvl7pPr>
            <a:lvl8pPr marL="2900977" indent="0">
              <a:buNone/>
              <a:defRPr sz="1500" b="1"/>
            </a:lvl8pPr>
            <a:lvl9pPr marL="3315402" indent="0">
              <a:buNone/>
              <a:defRPr sz="15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442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E6284-E7AA-4A1E-B296-B73EEBF3E369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05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712FE-CA36-4EBC-91B2-4BB7EE2A19D0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905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584B7-5D7E-4708-A297-2F62389B443D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304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525" y="273633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920" y="1434398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425" indent="0">
              <a:buNone/>
              <a:defRPr sz="1100"/>
            </a:lvl2pPr>
            <a:lvl3pPr marL="828850" indent="0">
              <a:buNone/>
              <a:defRPr sz="900"/>
            </a:lvl3pPr>
            <a:lvl4pPr marL="1243275" indent="0">
              <a:buNone/>
              <a:defRPr sz="800"/>
            </a:lvl4pPr>
            <a:lvl5pPr marL="1657700" indent="0">
              <a:buNone/>
              <a:defRPr sz="800"/>
            </a:lvl5pPr>
            <a:lvl6pPr marL="2072126" indent="0">
              <a:buNone/>
              <a:defRPr sz="800"/>
            </a:lvl6pPr>
            <a:lvl7pPr marL="2486552" indent="0">
              <a:buNone/>
              <a:defRPr sz="800"/>
            </a:lvl7pPr>
            <a:lvl8pPr marL="2900977" indent="0">
              <a:buNone/>
              <a:defRPr sz="800"/>
            </a:lvl8pPr>
            <a:lvl9pPr marL="3315402" indent="0">
              <a:buNone/>
              <a:defRPr sz="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CA4F7-A6ED-4B09-9331-C0A7F642E0F3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618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805" y="4800026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805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425" indent="0">
              <a:buNone/>
              <a:defRPr sz="2500"/>
            </a:lvl2pPr>
            <a:lvl3pPr marL="828850" indent="0">
              <a:buNone/>
              <a:defRPr sz="2200"/>
            </a:lvl3pPr>
            <a:lvl4pPr marL="1243275" indent="0">
              <a:buNone/>
              <a:defRPr sz="1800"/>
            </a:lvl4pPr>
            <a:lvl5pPr marL="1657700" indent="0">
              <a:buNone/>
              <a:defRPr sz="1800"/>
            </a:lvl5pPr>
            <a:lvl6pPr marL="2072126" indent="0">
              <a:buNone/>
              <a:defRPr sz="1800"/>
            </a:lvl6pPr>
            <a:lvl7pPr marL="2486552" indent="0">
              <a:buNone/>
              <a:defRPr sz="1800"/>
            </a:lvl7pPr>
            <a:lvl8pPr marL="2900977" indent="0">
              <a:buNone/>
              <a:defRPr sz="1800"/>
            </a:lvl8pPr>
            <a:lvl9pPr marL="3315402" indent="0">
              <a:buNone/>
              <a:defRPr sz="1800"/>
            </a:lvl9pPr>
          </a:lstStyle>
          <a:p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805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425" indent="0">
              <a:buNone/>
              <a:defRPr sz="1100"/>
            </a:lvl2pPr>
            <a:lvl3pPr marL="828850" indent="0">
              <a:buNone/>
              <a:defRPr sz="900"/>
            </a:lvl3pPr>
            <a:lvl4pPr marL="1243275" indent="0">
              <a:buNone/>
              <a:defRPr sz="800"/>
            </a:lvl4pPr>
            <a:lvl5pPr marL="1657700" indent="0">
              <a:buNone/>
              <a:defRPr sz="800"/>
            </a:lvl5pPr>
            <a:lvl6pPr marL="2072126" indent="0">
              <a:buNone/>
              <a:defRPr sz="800"/>
            </a:lvl6pPr>
            <a:lvl7pPr marL="2486552" indent="0">
              <a:buNone/>
              <a:defRPr sz="800"/>
            </a:lvl7pPr>
            <a:lvl8pPr marL="2900977" indent="0">
              <a:buNone/>
              <a:defRPr sz="800"/>
            </a:lvl8pPr>
            <a:lvl9pPr marL="3315402" indent="0">
              <a:buNone/>
              <a:defRPr sz="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80563-DD30-4384-9E01-20FFB345A21D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695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6C79C-072F-42C0-B499-32F076271CB9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568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760" y="273636"/>
            <a:ext cx="2056320" cy="585709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6480" y="273636"/>
            <a:ext cx="6035040" cy="585709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F3315-5408-427C-A28E-70CB1419AFD4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866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4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8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43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57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723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86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01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157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A54B8-F68A-47FE-9386-B1DD0DB7315C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21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E11BE-3C23-4676-A92A-2FBBAD9F4592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224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4" y="27307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203" indent="0">
              <a:buNone/>
              <a:defRPr sz="1200"/>
            </a:lvl2pPr>
            <a:lvl3pPr marL="912411" indent="0">
              <a:buNone/>
              <a:defRPr sz="1000"/>
            </a:lvl3pPr>
            <a:lvl4pPr marL="1368618" indent="0">
              <a:buNone/>
              <a:defRPr sz="900"/>
            </a:lvl4pPr>
            <a:lvl5pPr marL="1824823" indent="0">
              <a:buNone/>
              <a:defRPr sz="900"/>
            </a:lvl5pPr>
            <a:lvl6pPr marL="2281031" indent="0">
              <a:buNone/>
              <a:defRPr sz="900"/>
            </a:lvl6pPr>
            <a:lvl7pPr marL="2737234" indent="0">
              <a:buNone/>
              <a:defRPr sz="900"/>
            </a:lvl7pPr>
            <a:lvl8pPr marL="3193433" indent="0">
              <a:buNone/>
              <a:defRPr sz="900"/>
            </a:lvl8pPr>
            <a:lvl9pPr marL="3649644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3636E76-C86E-4B7C-93AC-287068C53EA5}" type="datetime1">
              <a:rPr lang="it-IT" smtClean="0"/>
              <a:pPr lvl="0"/>
              <a:t>19/05/2015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24C1E98-D660-44CE-A121-1497E7C6FB0E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057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880" y="4406869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44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289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4340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5787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7234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868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0127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31574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D69A4-4D46-45E1-999D-F8C9BD750CBF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269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6481" y="1604331"/>
            <a:ext cx="4044960" cy="452639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39680" y="1604331"/>
            <a:ext cx="4046400" cy="452639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4650E-B3A5-4F58-AEE6-DB9ECE96AC3A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675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922" y="275076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468" indent="0">
              <a:buNone/>
              <a:defRPr sz="1800" b="1"/>
            </a:lvl2pPr>
            <a:lvl3pPr marL="828936" indent="0">
              <a:buNone/>
              <a:defRPr sz="1600" b="1"/>
            </a:lvl3pPr>
            <a:lvl4pPr marL="1243404" indent="0">
              <a:buNone/>
              <a:defRPr sz="1500" b="1"/>
            </a:lvl4pPr>
            <a:lvl5pPr marL="1657872" indent="0">
              <a:buNone/>
              <a:defRPr sz="1500" b="1"/>
            </a:lvl5pPr>
            <a:lvl6pPr marL="2072341" indent="0">
              <a:buNone/>
              <a:defRPr sz="1500" b="1"/>
            </a:lvl6pPr>
            <a:lvl7pPr marL="2486809" indent="0">
              <a:buNone/>
              <a:defRPr sz="1500" b="1"/>
            </a:lvl7pPr>
            <a:lvl8pPr marL="2901277" indent="0">
              <a:buNone/>
              <a:defRPr sz="1500" b="1"/>
            </a:lvl8pPr>
            <a:lvl9pPr marL="3315745" indent="0">
              <a:buNone/>
              <a:defRPr sz="15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442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468" indent="0">
              <a:buNone/>
              <a:defRPr sz="1800" b="1"/>
            </a:lvl2pPr>
            <a:lvl3pPr marL="828936" indent="0">
              <a:buNone/>
              <a:defRPr sz="1600" b="1"/>
            </a:lvl3pPr>
            <a:lvl4pPr marL="1243404" indent="0">
              <a:buNone/>
              <a:defRPr sz="1500" b="1"/>
            </a:lvl4pPr>
            <a:lvl5pPr marL="1657872" indent="0">
              <a:buNone/>
              <a:defRPr sz="1500" b="1"/>
            </a:lvl5pPr>
            <a:lvl6pPr marL="2072341" indent="0">
              <a:buNone/>
              <a:defRPr sz="1500" b="1"/>
            </a:lvl6pPr>
            <a:lvl7pPr marL="2486809" indent="0">
              <a:buNone/>
              <a:defRPr sz="1500" b="1"/>
            </a:lvl7pPr>
            <a:lvl8pPr marL="2901277" indent="0">
              <a:buNone/>
              <a:defRPr sz="1500" b="1"/>
            </a:lvl8pPr>
            <a:lvl9pPr marL="3315745" indent="0">
              <a:buNone/>
              <a:defRPr sz="15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442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E6284-E7AA-4A1E-B296-B73EEBF3E369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459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712FE-CA36-4EBC-91B2-4BB7EE2A19D0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349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584B7-5D7E-4708-A297-2F62389B443D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436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525" y="273633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920" y="1434397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468" indent="0">
              <a:buNone/>
              <a:defRPr sz="1100"/>
            </a:lvl2pPr>
            <a:lvl3pPr marL="828936" indent="0">
              <a:buNone/>
              <a:defRPr sz="900"/>
            </a:lvl3pPr>
            <a:lvl4pPr marL="1243404" indent="0">
              <a:buNone/>
              <a:defRPr sz="800"/>
            </a:lvl4pPr>
            <a:lvl5pPr marL="1657872" indent="0">
              <a:buNone/>
              <a:defRPr sz="800"/>
            </a:lvl5pPr>
            <a:lvl6pPr marL="2072341" indent="0">
              <a:buNone/>
              <a:defRPr sz="800"/>
            </a:lvl6pPr>
            <a:lvl7pPr marL="2486809" indent="0">
              <a:buNone/>
              <a:defRPr sz="800"/>
            </a:lvl7pPr>
            <a:lvl8pPr marL="2901277" indent="0">
              <a:buNone/>
              <a:defRPr sz="800"/>
            </a:lvl8pPr>
            <a:lvl9pPr marL="3315745" indent="0">
              <a:buNone/>
              <a:defRPr sz="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CA4F7-A6ED-4B09-9331-C0A7F642E0F3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796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805" y="4800026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805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468" indent="0">
              <a:buNone/>
              <a:defRPr sz="2500"/>
            </a:lvl2pPr>
            <a:lvl3pPr marL="828936" indent="0">
              <a:buNone/>
              <a:defRPr sz="2200"/>
            </a:lvl3pPr>
            <a:lvl4pPr marL="1243404" indent="0">
              <a:buNone/>
              <a:defRPr sz="1800"/>
            </a:lvl4pPr>
            <a:lvl5pPr marL="1657872" indent="0">
              <a:buNone/>
              <a:defRPr sz="1800"/>
            </a:lvl5pPr>
            <a:lvl6pPr marL="2072341" indent="0">
              <a:buNone/>
              <a:defRPr sz="1800"/>
            </a:lvl6pPr>
            <a:lvl7pPr marL="2486809" indent="0">
              <a:buNone/>
              <a:defRPr sz="1800"/>
            </a:lvl7pPr>
            <a:lvl8pPr marL="2901277" indent="0">
              <a:buNone/>
              <a:defRPr sz="1800"/>
            </a:lvl8pPr>
            <a:lvl9pPr marL="3315745" indent="0">
              <a:buNone/>
              <a:defRPr sz="1800"/>
            </a:lvl9pPr>
          </a:lstStyle>
          <a:p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805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468" indent="0">
              <a:buNone/>
              <a:defRPr sz="1100"/>
            </a:lvl2pPr>
            <a:lvl3pPr marL="828936" indent="0">
              <a:buNone/>
              <a:defRPr sz="900"/>
            </a:lvl3pPr>
            <a:lvl4pPr marL="1243404" indent="0">
              <a:buNone/>
              <a:defRPr sz="800"/>
            </a:lvl4pPr>
            <a:lvl5pPr marL="1657872" indent="0">
              <a:buNone/>
              <a:defRPr sz="800"/>
            </a:lvl5pPr>
            <a:lvl6pPr marL="2072341" indent="0">
              <a:buNone/>
              <a:defRPr sz="800"/>
            </a:lvl6pPr>
            <a:lvl7pPr marL="2486809" indent="0">
              <a:buNone/>
              <a:defRPr sz="800"/>
            </a:lvl7pPr>
            <a:lvl8pPr marL="2901277" indent="0">
              <a:buNone/>
              <a:defRPr sz="800"/>
            </a:lvl8pPr>
            <a:lvl9pPr marL="3315745" indent="0">
              <a:buNone/>
              <a:defRPr sz="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80563-DD30-4384-9E01-20FFB345A21D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373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6C79C-072F-42C0-B499-32F076271CB9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933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760" y="273635"/>
            <a:ext cx="2056320" cy="585709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6480" y="273635"/>
            <a:ext cx="6035040" cy="585709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F3315-5408-427C-A28E-70CB1419AFD4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231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4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9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44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58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736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883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03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17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94460-6420-4D2A-BE36-27CB2D7C77C7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583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203" indent="0">
              <a:buNone/>
              <a:defRPr sz="2800"/>
            </a:lvl2pPr>
            <a:lvl3pPr marL="912411" indent="0">
              <a:buNone/>
              <a:defRPr sz="2400"/>
            </a:lvl3pPr>
            <a:lvl4pPr marL="1368618" indent="0">
              <a:buNone/>
              <a:defRPr sz="2000"/>
            </a:lvl4pPr>
            <a:lvl5pPr marL="1824823" indent="0">
              <a:buNone/>
              <a:defRPr sz="2000"/>
            </a:lvl5pPr>
            <a:lvl6pPr marL="2281031" indent="0">
              <a:buNone/>
              <a:defRPr sz="2000"/>
            </a:lvl6pPr>
            <a:lvl7pPr marL="2737234" indent="0">
              <a:buNone/>
              <a:defRPr sz="2000"/>
            </a:lvl7pPr>
            <a:lvl8pPr marL="3193433" indent="0">
              <a:buNone/>
              <a:defRPr sz="2000"/>
            </a:lvl8pPr>
            <a:lvl9pPr marL="3649644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203" indent="0">
              <a:buNone/>
              <a:defRPr sz="1200"/>
            </a:lvl2pPr>
            <a:lvl3pPr marL="912411" indent="0">
              <a:buNone/>
              <a:defRPr sz="1000"/>
            </a:lvl3pPr>
            <a:lvl4pPr marL="1368618" indent="0">
              <a:buNone/>
              <a:defRPr sz="900"/>
            </a:lvl4pPr>
            <a:lvl5pPr marL="1824823" indent="0">
              <a:buNone/>
              <a:defRPr sz="900"/>
            </a:lvl5pPr>
            <a:lvl6pPr marL="2281031" indent="0">
              <a:buNone/>
              <a:defRPr sz="900"/>
            </a:lvl6pPr>
            <a:lvl7pPr marL="2737234" indent="0">
              <a:buNone/>
              <a:defRPr sz="900"/>
            </a:lvl7pPr>
            <a:lvl8pPr marL="3193433" indent="0">
              <a:buNone/>
              <a:defRPr sz="900"/>
            </a:lvl8pPr>
            <a:lvl9pPr marL="3649644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3636E76-C86E-4B7C-93AC-287068C53EA5}" type="datetime1">
              <a:rPr lang="it-IT" smtClean="0"/>
              <a:pPr lvl="0"/>
              <a:t>19/05/2015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4D3E24D-B7D2-4202-AC20-5A6153BEA971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884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B21B3-3ACB-4811-87CC-DD0C50CDF5C9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838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880" y="4406863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47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2945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4417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5890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7363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8835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0308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3178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63968-6CBB-43DF-970F-AA76DE545701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934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6481" y="1604329"/>
            <a:ext cx="4044960" cy="452639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39680" y="1604329"/>
            <a:ext cx="4046400" cy="452639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DD3D8-C307-40D0-BFCE-7A2E8B49377D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868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921" y="275070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441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441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1377-25B9-4318-A7EA-6048CB503848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409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768B9-5E05-4C92-831F-B13C9AE716DF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078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8DA13-0EA3-43BB-89FD-BDBFC2776BB5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006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521" y="273629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920" y="1434391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2F784-C5B7-4897-909F-B7FF6FC7706D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579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801" y="4800025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801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726" indent="0">
              <a:buNone/>
              <a:defRPr sz="2500"/>
            </a:lvl2pPr>
            <a:lvl3pPr marL="829452" indent="0">
              <a:buNone/>
              <a:defRPr sz="2200"/>
            </a:lvl3pPr>
            <a:lvl4pPr marL="1244178" indent="0">
              <a:buNone/>
              <a:defRPr sz="1800"/>
            </a:lvl4pPr>
            <a:lvl5pPr marL="1658904" indent="0">
              <a:buNone/>
              <a:defRPr sz="1800"/>
            </a:lvl5pPr>
            <a:lvl6pPr marL="2073631" indent="0">
              <a:buNone/>
              <a:defRPr sz="1800"/>
            </a:lvl6pPr>
            <a:lvl7pPr marL="2488357" indent="0">
              <a:buNone/>
              <a:defRPr sz="1800"/>
            </a:lvl7pPr>
            <a:lvl8pPr marL="2903083" indent="0">
              <a:buNone/>
              <a:defRPr sz="1800"/>
            </a:lvl8pPr>
            <a:lvl9pPr marL="3317809" indent="0">
              <a:buNone/>
              <a:defRPr sz="1800"/>
            </a:lvl9pPr>
          </a:lstStyle>
          <a:p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801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250B-5D49-4AD0-A35B-084A2139AC44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086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1C33B-4C15-471F-A662-A016C477ED12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243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760" y="273629"/>
            <a:ext cx="2056320" cy="585709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6480" y="273629"/>
            <a:ext cx="6035040" cy="585709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5E715-3931-486E-A8C5-899962D3A2F5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9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5"/>
          <p:cNvSpPr/>
          <p:nvPr/>
        </p:nvSpPr>
        <p:spPr>
          <a:xfrm>
            <a:off x="228600" y="228621"/>
            <a:ext cx="8696160" cy="6035759"/>
          </a:xfrm>
          <a:custGeom>
            <a:avLst>
              <a:gd name="f0" fmla="val 27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gradFill>
            <a:gsLst>
              <a:gs pos="0">
                <a:srgbClr val="83D3FE"/>
              </a:gs>
              <a:gs pos="100000">
                <a:srgbClr val="0293E0"/>
              </a:gs>
            </a:gsLst>
            <a:lin ang="5400000"/>
          </a:gradFill>
          <a:ln>
            <a:noFill/>
            <a:prstDash val="solid"/>
          </a:ln>
        </p:spPr>
        <p:txBody>
          <a:bodyPr vert="horz" wrap="square" lIns="89797" tIns="46698" rIns="89797" bIns="46698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2411" algn="l"/>
                <a:tab pos="1824823" algn="l"/>
                <a:tab pos="2737234" algn="l"/>
                <a:tab pos="3649644" algn="l"/>
                <a:tab pos="4562057" algn="l"/>
                <a:tab pos="5474469" algn="l"/>
                <a:tab pos="6386876" algn="l"/>
                <a:tab pos="7299292" algn="l"/>
                <a:tab pos="8211704" algn="l"/>
                <a:tab pos="9124106" algn="l"/>
                <a:tab pos="10036524" algn="l"/>
              </a:tabLst>
            </a:pPr>
            <a:endParaRPr lang="sl-SI" sz="1800" b="0" i="0" u="none" strike="noStrike" baseline="0">
              <a:ln>
                <a:noFill/>
              </a:ln>
              <a:solidFill>
                <a:srgbClr val="000000"/>
              </a:solidFill>
              <a:latin typeface="Calibri" pitchFamily="18"/>
              <a:ea typeface="Arial" pitchFamily="2"/>
              <a:cs typeface="Arial" pitchFamily="2"/>
            </a:endParaRPr>
          </a:p>
        </p:txBody>
      </p:sp>
      <p:grpSp>
        <p:nvGrpSpPr>
          <p:cNvPr id="3" name="Group 9"/>
          <p:cNvGrpSpPr/>
          <p:nvPr/>
        </p:nvGrpSpPr>
        <p:grpSpPr>
          <a:xfrm>
            <a:off x="210962" y="5354640"/>
            <a:ext cx="8723520" cy="1330200"/>
            <a:chOff x="210960" y="5354640"/>
            <a:chExt cx="8723520" cy="1330200"/>
          </a:xfrm>
        </p:grpSpPr>
        <p:sp>
          <p:nvSpPr>
            <p:cNvPr id="4" name="Freeform 14"/>
            <p:cNvSpPr/>
            <p:nvPr/>
          </p:nvSpPr>
          <p:spPr>
            <a:xfrm>
              <a:off x="6054480" y="5499720"/>
              <a:ext cx="2880000" cy="7142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706"/>
                <a:gd name="f7" fmla="val 640"/>
                <a:gd name="f8" fmla="val 2700"/>
                <a:gd name="f9" fmla="val 2586"/>
                <a:gd name="f10" fmla="val 18"/>
                <a:gd name="f11" fmla="val 2470"/>
                <a:gd name="f12" fmla="val 38"/>
                <a:gd name="f13" fmla="val 2352"/>
                <a:gd name="f14" fmla="val 60"/>
                <a:gd name="f15" fmla="val 2230"/>
                <a:gd name="f16" fmla="val 82"/>
                <a:gd name="f17" fmla="val 2106"/>
                <a:gd name="f18" fmla="val 108"/>
                <a:gd name="f19" fmla="val 1978"/>
                <a:gd name="f20" fmla="val 134"/>
                <a:gd name="f21" fmla="val 1848"/>
                <a:gd name="f22" fmla="val 164"/>
                <a:gd name="f23" fmla="val 1714"/>
                <a:gd name="f24" fmla="val 194"/>
                <a:gd name="f25" fmla="val 1472"/>
                <a:gd name="f26" fmla="val 252"/>
                <a:gd name="f27" fmla="val 1236"/>
                <a:gd name="f28" fmla="val 304"/>
                <a:gd name="f29" fmla="val 1010"/>
                <a:gd name="f30" fmla="val 352"/>
                <a:gd name="f31" fmla="val 792"/>
                <a:gd name="f32" fmla="val 398"/>
                <a:gd name="f33" fmla="val 584"/>
                <a:gd name="f34" fmla="val 438"/>
                <a:gd name="f35" fmla="val 382"/>
                <a:gd name="f36" fmla="val 474"/>
                <a:gd name="f37" fmla="val 188"/>
                <a:gd name="f38" fmla="val 508"/>
                <a:gd name="f39" fmla="val 538"/>
                <a:gd name="f40" fmla="val 130"/>
                <a:gd name="f41" fmla="val 556"/>
                <a:gd name="f42" fmla="val 254"/>
                <a:gd name="f43" fmla="val 572"/>
                <a:gd name="f44" fmla="val 374"/>
                <a:gd name="f45" fmla="val 586"/>
                <a:gd name="f46" fmla="val 492"/>
                <a:gd name="f47" fmla="val 598"/>
                <a:gd name="f48" fmla="val 606"/>
                <a:gd name="f49" fmla="val 610"/>
                <a:gd name="f50" fmla="val 716"/>
                <a:gd name="f51" fmla="val 618"/>
                <a:gd name="f52" fmla="val 822"/>
                <a:gd name="f53" fmla="val 626"/>
                <a:gd name="f54" fmla="val 926"/>
                <a:gd name="f55" fmla="val 632"/>
                <a:gd name="f56" fmla="val 1028"/>
                <a:gd name="f57" fmla="val 636"/>
                <a:gd name="f58" fmla="val 1126"/>
                <a:gd name="f59" fmla="val 638"/>
                <a:gd name="f60" fmla="val 1220"/>
                <a:gd name="f61" fmla="val 1312"/>
                <a:gd name="f62" fmla="val 1402"/>
                <a:gd name="f63" fmla="val 1490"/>
                <a:gd name="f64" fmla="val 1574"/>
                <a:gd name="f65" fmla="val 1656"/>
                <a:gd name="f66" fmla="val 1734"/>
                <a:gd name="f67" fmla="val 620"/>
                <a:gd name="f68" fmla="val 1812"/>
                <a:gd name="f69" fmla="val 612"/>
                <a:gd name="f70" fmla="val 1886"/>
                <a:gd name="f71" fmla="val 602"/>
                <a:gd name="f72" fmla="val 1960"/>
                <a:gd name="f73" fmla="val 592"/>
                <a:gd name="f74" fmla="val 2030"/>
                <a:gd name="f75" fmla="val 580"/>
                <a:gd name="f76" fmla="val 2100"/>
                <a:gd name="f77" fmla="val 568"/>
                <a:gd name="f78" fmla="val 2166"/>
                <a:gd name="f79" fmla="val 554"/>
                <a:gd name="f80" fmla="val 2232"/>
                <a:gd name="f81" fmla="val 540"/>
                <a:gd name="f82" fmla="val 2296"/>
                <a:gd name="f83" fmla="val 524"/>
                <a:gd name="f84" fmla="val 2358"/>
                <a:gd name="f85" fmla="val 2418"/>
                <a:gd name="f86" fmla="val 490"/>
                <a:gd name="f87" fmla="val 2478"/>
                <a:gd name="f88" fmla="val 472"/>
                <a:gd name="f89" fmla="val 2592"/>
                <a:gd name="f90" fmla="val 432"/>
                <a:gd name="f91" fmla="val 2702"/>
                <a:gd name="f92" fmla="val 390"/>
                <a:gd name="f93" fmla="val 388"/>
                <a:gd name="f94" fmla="+- 0 0 0"/>
                <a:gd name="f95" fmla="*/ f3 1 2706"/>
                <a:gd name="f96" fmla="*/ f4 1 640"/>
                <a:gd name="f97" fmla="*/ f94 f0 1"/>
                <a:gd name="f98" fmla="*/ 4286250 f95 1"/>
                <a:gd name="f99" fmla="*/ 0 f96 1"/>
                <a:gd name="f100" fmla="*/ f97 1 f2"/>
                <a:gd name="f101" fmla="*/ 4105275 f95 1"/>
                <a:gd name="f102" fmla="*/ 28575 f96 1"/>
                <a:gd name="f103" fmla="*/ 3921125 f95 1"/>
                <a:gd name="f104" fmla="*/ 60325 f96 1"/>
                <a:gd name="f105" fmla="*/ 3733800 f95 1"/>
                <a:gd name="f106" fmla="*/ 95250 f96 1"/>
                <a:gd name="f107" fmla="*/ 3540125 f95 1"/>
                <a:gd name="f108" fmla="*/ 130175 f96 1"/>
                <a:gd name="f109" fmla="*/ 3343275 f95 1"/>
                <a:gd name="f110" fmla="*/ 171450 f96 1"/>
                <a:gd name="f111" fmla="*/ 3140075 f95 1"/>
                <a:gd name="f112" fmla="*/ 212725 f96 1"/>
                <a:gd name="f113" fmla="*/ 2933700 f95 1"/>
                <a:gd name="f114" fmla="*/ 260350 f96 1"/>
                <a:gd name="f115" fmla="*/ 2720975 f95 1"/>
                <a:gd name="f116" fmla="*/ 307975 f96 1"/>
                <a:gd name="f117" fmla="*/ 2336800 f95 1"/>
                <a:gd name="f118" fmla="*/ 400050 f96 1"/>
                <a:gd name="f119" fmla="*/ 1962150 f95 1"/>
                <a:gd name="f120" fmla="*/ 482600 f96 1"/>
                <a:gd name="f121" fmla="*/ 1603375 f95 1"/>
                <a:gd name="f122" fmla="*/ 558800 f96 1"/>
                <a:gd name="f123" fmla="*/ 1257300 f95 1"/>
                <a:gd name="f124" fmla="*/ 631825 f96 1"/>
                <a:gd name="f125" fmla="*/ 927100 f95 1"/>
                <a:gd name="f126" fmla="*/ 695325 f96 1"/>
                <a:gd name="f127" fmla="*/ 606425 f95 1"/>
                <a:gd name="f128" fmla="*/ 752475 f96 1"/>
                <a:gd name="f129" fmla="*/ 298450 f95 1"/>
                <a:gd name="f130" fmla="*/ 806450 f96 1"/>
                <a:gd name="f131" fmla="*/ 0 f95 1"/>
                <a:gd name="f132" fmla="*/ 854075 f96 1"/>
                <a:gd name="f133" fmla="*/ 206375 f95 1"/>
                <a:gd name="f134" fmla="*/ 882650 f96 1"/>
                <a:gd name="f135" fmla="*/ 403225 f95 1"/>
                <a:gd name="f136" fmla="*/ 908050 f96 1"/>
                <a:gd name="f137" fmla="*/ 593725 f95 1"/>
                <a:gd name="f138" fmla="*/ 930275 f96 1"/>
                <a:gd name="f139" fmla="*/ 781050 f95 1"/>
                <a:gd name="f140" fmla="*/ 949325 f96 1"/>
                <a:gd name="f141" fmla="*/ 962025 f95 1"/>
                <a:gd name="f142" fmla="*/ 968375 f96 1"/>
                <a:gd name="f143" fmla="*/ 1136650 f95 1"/>
                <a:gd name="f144" fmla="*/ 981075 f96 1"/>
                <a:gd name="f145" fmla="*/ 1304925 f95 1"/>
                <a:gd name="f146" fmla="*/ 993775 f96 1"/>
                <a:gd name="f147" fmla="*/ 1470025 f95 1"/>
                <a:gd name="f148" fmla="*/ 1003300 f96 1"/>
                <a:gd name="f149" fmla="*/ 1631950 f95 1"/>
                <a:gd name="f150" fmla="*/ 1009650 f96 1"/>
                <a:gd name="f151" fmla="*/ 1787525 f95 1"/>
                <a:gd name="f152" fmla="*/ 1012825 f96 1"/>
                <a:gd name="f153" fmla="*/ 1936750 f95 1"/>
                <a:gd name="f154" fmla="*/ 1016000 f96 1"/>
                <a:gd name="f155" fmla="*/ 2082800 f95 1"/>
                <a:gd name="f156" fmla="*/ 2225675 f95 1"/>
                <a:gd name="f157" fmla="*/ 2365375 f95 1"/>
                <a:gd name="f158" fmla="*/ 2498725 f95 1"/>
                <a:gd name="f159" fmla="*/ 2628900 f95 1"/>
                <a:gd name="f160" fmla="*/ 2752725 f95 1"/>
                <a:gd name="f161" fmla="*/ 984250 f96 1"/>
                <a:gd name="f162" fmla="*/ 2876550 f95 1"/>
                <a:gd name="f163" fmla="*/ 971550 f96 1"/>
                <a:gd name="f164" fmla="*/ 2994025 f95 1"/>
                <a:gd name="f165" fmla="*/ 955675 f96 1"/>
                <a:gd name="f166" fmla="*/ 3111500 f95 1"/>
                <a:gd name="f167" fmla="*/ 939800 f96 1"/>
                <a:gd name="f168" fmla="*/ 3222625 f95 1"/>
                <a:gd name="f169" fmla="*/ 920750 f96 1"/>
                <a:gd name="f170" fmla="*/ 3333750 f95 1"/>
                <a:gd name="f171" fmla="*/ 901700 f96 1"/>
                <a:gd name="f172" fmla="*/ 3438525 f95 1"/>
                <a:gd name="f173" fmla="*/ 879475 f96 1"/>
                <a:gd name="f174" fmla="*/ 3543300 f95 1"/>
                <a:gd name="f175" fmla="*/ 857250 f96 1"/>
                <a:gd name="f176" fmla="*/ 3644900 f95 1"/>
                <a:gd name="f177" fmla="*/ 831850 f96 1"/>
                <a:gd name="f178" fmla="*/ 3743325 f95 1"/>
                <a:gd name="f179" fmla="*/ 3838575 f95 1"/>
                <a:gd name="f180" fmla="*/ 777875 f96 1"/>
                <a:gd name="f181" fmla="*/ 3933825 f95 1"/>
                <a:gd name="f182" fmla="*/ 749300 f96 1"/>
                <a:gd name="f183" fmla="*/ 4114800 f95 1"/>
                <a:gd name="f184" fmla="*/ 685800 f96 1"/>
                <a:gd name="f185" fmla="*/ 4289425 f95 1"/>
                <a:gd name="f186" fmla="*/ 619125 f96 1"/>
                <a:gd name="f187" fmla="*/ 4295775 f95 1"/>
                <a:gd name="f188" fmla="*/ 615950 f96 1"/>
                <a:gd name="f189" fmla="+- f100 0 f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89">
                  <a:pos x="f98" y="f99"/>
                </a:cxn>
                <a:cxn ang="f189">
                  <a:pos x="f98" y="f99"/>
                </a:cxn>
                <a:cxn ang="f189">
                  <a:pos x="f101" y="f102"/>
                </a:cxn>
                <a:cxn ang="f189">
                  <a:pos x="f103" y="f104"/>
                </a:cxn>
                <a:cxn ang="f189">
                  <a:pos x="f105" y="f106"/>
                </a:cxn>
                <a:cxn ang="f189">
                  <a:pos x="f107" y="f108"/>
                </a:cxn>
                <a:cxn ang="f189">
                  <a:pos x="f109" y="f110"/>
                </a:cxn>
                <a:cxn ang="f189">
                  <a:pos x="f111" y="f112"/>
                </a:cxn>
                <a:cxn ang="f189">
                  <a:pos x="f113" y="f114"/>
                </a:cxn>
                <a:cxn ang="f189">
                  <a:pos x="f115" y="f116"/>
                </a:cxn>
                <a:cxn ang="f189">
                  <a:pos x="f115" y="f116"/>
                </a:cxn>
                <a:cxn ang="f189">
                  <a:pos x="f117" y="f118"/>
                </a:cxn>
                <a:cxn ang="f189">
                  <a:pos x="f119" y="f120"/>
                </a:cxn>
                <a:cxn ang="f189">
                  <a:pos x="f121" y="f122"/>
                </a:cxn>
                <a:cxn ang="f189">
                  <a:pos x="f123" y="f124"/>
                </a:cxn>
                <a:cxn ang="f189">
                  <a:pos x="f125" y="f126"/>
                </a:cxn>
                <a:cxn ang="f189">
                  <a:pos x="f127" y="f128"/>
                </a:cxn>
                <a:cxn ang="f189">
                  <a:pos x="f129" y="f130"/>
                </a:cxn>
                <a:cxn ang="f189">
                  <a:pos x="f131" y="f132"/>
                </a:cxn>
                <a:cxn ang="f189">
                  <a:pos x="f131" y="f132"/>
                </a:cxn>
                <a:cxn ang="f189">
                  <a:pos x="f133" y="f134"/>
                </a:cxn>
                <a:cxn ang="f189">
                  <a:pos x="f135" y="f136"/>
                </a:cxn>
                <a:cxn ang="f189">
                  <a:pos x="f137" y="f138"/>
                </a:cxn>
                <a:cxn ang="f189">
                  <a:pos x="f139" y="f140"/>
                </a:cxn>
                <a:cxn ang="f189">
                  <a:pos x="f141" y="f142"/>
                </a:cxn>
                <a:cxn ang="f189">
                  <a:pos x="f143" y="f144"/>
                </a:cxn>
                <a:cxn ang="f189">
                  <a:pos x="f145" y="f146"/>
                </a:cxn>
                <a:cxn ang="f189">
                  <a:pos x="f147" y="f148"/>
                </a:cxn>
                <a:cxn ang="f189">
                  <a:pos x="f149" y="f150"/>
                </a:cxn>
                <a:cxn ang="f189">
                  <a:pos x="f151" y="f152"/>
                </a:cxn>
                <a:cxn ang="f189">
                  <a:pos x="f153" y="f154"/>
                </a:cxn>
                <a:cxn ang="f189">
                  <a:pos x="f155" y="f154"/>
                </a:cxn>
                <a:cxn ang="f189">
                  <a:pos x="f156" y="f152"/>
                </a:cxn>
                <a:cxn ang="f189">
                  <a:pos x="f157" y="f150"/>
                </a:cxn>
                <a:cxn ang="f189">
                  <a:pos x="f158" y="f148"/>
                </a:cxn>
                <a:cxn ang="f189">
                  <a:pos x="f159" y="f146"/>
                </a:cxn>
                <a:cxn ang="f189">
                  <a:pos x="f160" y="f161"/>
                </a:cxn>
                <a:cxn ang="f189">
                  <a:pos x="f162" y="f163"/>
                </a:cxn>
                <a:cxn ang="f189">
                  <a:pos x="f164" y="f165"/>
                </a:cxn>
                <a:cxn ang="f189">
                  <a:pos x="f166" y="f167"/>
                </a:cxn>
                <a:cxn ang="f189">
                  <a:pos x="f168" y="f169"/>
                </a:cxn>
                <a:cxn ang="f189">
                  <a:pos x="f170" y="f171"/>
                </a:cxn>
                <a:cxn ang="f189">
                  <a:pos x="f172" y="f173"/>
                </a:cxn>
                <a:cxn ang="f189">
                  <a:pos x="f174" y="f175"/>
                </a:cxn>
                <a:cxn ang="f189">
                  <a:pos x="f176" y="f177"/>
                </a:cxn>
                <a:cxn ang="f189">
                  <a:pos x="f178" y="f130"/>
                </a:cxn>
                <a:cxn ang="f189">
                  <a:pos x="f179" y="f180"/>
                </a:cxn>
                <a:cxn ang="f189">
                  <a:pos x="f181" y="f182"/>
                </a:cxn>
                <a:cxn ang="f189">
                  <a:pos x="f183" y="f184"/>
                </a:cxn>
                <a:cxn ang="f189">
                  <a:pos x="f185" y="f186"/>
                </a:cxn>
                <a:cxn ang="f189">
                  <a:pos x="f185" y="f186"/>
                </a:cxn>
                <a:cxn ang="f189">
                  <a:pos x="f187" y="f188"/>
                </a:cxn>
                <a:cxn ang="f189">
                  <a:pos x="f187" y="f188"/>
                </a:cxn>
                <a:cxn ang="f189">
                  <a:pos x="f187" y="f99"/>
                </a:cxn>
                <a:cxn ang="f189">
                  <a:pos x="f187" y="f99"/>
                </a:cxn>
                <a:cxn ang="f189">
                  <a:pos x="f98" y="f99"/>
                </a:cxn>
                <a:cxn ang="f189">
                  <a:pos x="f98" y="f99"/>
                </a:cxn>
              </a:cxnLst>
              <a:rect l="l" t="t" r="r" b="b"/>
              <a:pathLst>
                <a:path w="2706" h="640">
                  <a:moveTo>
                    <a:pt x="f8" y="f5"/>
                  </a:moveTo>
                  <a:lnTo>
                    <a:pt x="f8" y="f5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5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7"/>
                  </a:lnTo>
                  <a:lnTo>
                    <a:pt x="f61" y="f7"/>
                  </a:lnTo>
                  <a:lnTo>
                    <a:pt x="f62" y="f59"/>
                  </a:lnTo>
                  <a:lnTo>
                    <a:pt x="f63" y="f57"/>
                  </a:lnTo>
                  <a:lnTo>
                    <a:pt x="f64" y="f55"/>
                  </a:lnTo>
                  <a:lnTo>
                    <a:pt x="f65" y="f53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38"/>
                  </a:lnTo>
                  <a:lnTo>
                    <a:pt x="f85" y="f86"/>
                  </a:lnTo>
                  <a:lnTo>
                    <a:pt x="f87" y="f88"/>
                  </a:lnTo>
                  <a:lnTo>
                    <a:pt x="f89" y="f90"/>
                  </a:lnTo>
                  <a:lnTo>
                    <a:pt x="f91" y="f92"/>
                  </a:lnTo>
                  <a:lnTo>
                    <a:pt x="f6" y="f93"/>
                  </a:lnTo>
                  <a:lnTo>
                    <a:pt x="f6" y="f5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C6E7FC">
                <a:alpha val="29000"/>
              </a:srgbClr>
            </a:solidFill>
            <a:ln>
              <a:noFill/>
              <a:prstDash val="solid"/>
            </a:ln>
          </p:spPr>
          <p:txBody>
            <a:bodyPr vert="horz" wrap="square" lIns="90000" tIns="46800" rIns="90000" bIns="46800" anchor="t" anchorCtr="0" compatLnSpc="1"/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2411" algn="l"/>
                  <a:tab pos="1824823" algn="l"/>
                  <a:tab pos="2737234" algn="l"/>
                  <a:tab pos="3649644" algn="l"/>
                  <a:tab pos="4562057" algn="l"/>
                  <a:tab pos="5474469" algn="l"/>
                  <a:tab pos="6386876" algn="l"/>
                  <a:tab pos="7299292" algn="l"/>
                  <a:tab pos="8211704" algn="l"/>
                  <a:tab pos="9124106" algn="l"/>
                  <a:tab pos="10036524" algn="l"/>
                </a:tabLst>
              </a:pPr>
              <a:endParaRPr lang="sl-SI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Arial" pitchFamily="2"/>
                <a:cs typeface="Arial" pitchFamily="2"/>
              </a:endParaRPr>
            </a:p>
          </p:txBody>
        </p:sp>
        <p:sp>
          <p:nvSpPr>
            <p:cNvPr id="5" name="Freeform 18"/>
            <p:cNvSpPr/>
            <p:nvPr/>
          </p:nvSpPr>
          <p:spPr>
            <a:xfrm>
              <a:off x="2621520" y="5371200"/>
              <a:ext cx="5551920" cy="8503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216"/>
                <a:gd name="f7" fmla="val 762"/>
                <a:gd name="f8" fmla="val 714"/>
                <a:gd name="f9" fmla="val 5102"/>
                <a:gd name="f10" fmla="val 700"/>
                <a:gd name="f11" fmla="val 4984"/>
                <a:gd name="f12" fmla="val 686"/>
                <a:gd name="f13" fmla="val 4738"/>
                <a:gd name="f14" fmla="val 652"/>
                <a:gd name="f15" fmla="val 4478"/>
                <a:gd name="f16" fmla="val 610"/>
                <a:gd name="f17" fmla="val 4204"/>
                <a:gd name="f18" fmla="val 564"/>
                <a:gd name="f19" fmla="val 3914"/>
                <a:gd name="f20" fmla="val 508"/>
                <a:gd name="f21" fmla="val 3608"/>
                <a:gd name="f22" fmla="val 446"/>
                <a:gd name="f23" fmla="val 3286"/>
                <a:gd name="f24" fmla="val 374"/>
                <a:gd name="f25" fmla="val 2946"/>
                <a:gd name="f26" fmla="val 296"/>
                <a:gd name="f27" fmla="val 2812"/>
                <a:gd name="f28" fmla="val 266"/>
                <a:gd name="f29" fmla="val 2682"/>
                <a:gd name="f30" fmla="val 236"/>
                <a:gd name="f31" fmla="val 2556"/>
                <a:gd name="f32" fmla="val 210"/>
                <a:gd name="f33" fmla="val 2430"/>
                <a:gd name="f34" fmla="val 184"/>
                <a:gd name="f35" fmla="val 2308"/>
                <a:gd name="f36" fmla="val 162"/>
                <a:gd name="f37" fmla="val 2190"/>
                <a:gd name="f38" fmla="val 140"/>
                <a:gd name="f39" fmla="val 2074"/>
                <a:gd name="f40" fmla="val 120"/>
                <a:gd name="f41" fmla="val 1960"/>
                <a:gd name="f42" fmla="val 102"/>
                <a:gd name="f43" fmla="val 1850"/>
                <a:gd name="f44" fmla="val 86"/>
                <a:gd name="f45" fmla="val 1740"/>
                <a:gd name="f46" fmla="val 72"/>
                <a:gd name="f47" fmla="val 1532"/>
                <a:gd name="f48" fmla="val 46"/>
                <a:gd name="f49" fmla="val 1334"/>
                <a:gd name="f50" fmla="val 28"/>
                <a:gd name="f51" fmla="val 1148"/>
                <a:gd name="f52" fmla="val 14"/>
                <a:gd name="f53" fmla="val 970"/>
                <a:gd name="f54" fmla="val 4"/>
                <a:gd name="f55" fmla="val 802"/>
                <a:gd name="f56" fmla="val 644"/>
                <a:gd name="f57" fmla="val 496"/>
                <a:gd name="f58" fmla="val 358"/>
                <a:gd name="f59" fmla="val 10"/>
                <a:gd name="f60" fmla="val 230"/>
                <a:gd name="f61" fmla="val 20"/>
                <a:gd name="f62" fmla="val 110"/>
                <a:gd name="f63" fmla="val 32"/>
                <a:gd name="f64" fmla="val 48"/>
                <a:gd name="f65" fmla="val 154"/>
                <a:gd name="f66" fmla="val 66"/>
                <a:gd name="f67" fmla="val 314"/>
                <a:gd name="f68" fmla="val 480"/>
                <a:gd name="f69" fmla="val 112"/>
                <a:gd name="f70" fmla="val 830"/>
                <a:gd name="f71" fmla="val 174"/>
                <a:gd name="f72" fmla="val 1014"/>
                <a:gd name="f73" fmla="val 1206"/>
                <a:gd name="f74" fmla="val 250"/>
                <a:gd name="f75" fmla="val 1402"/>
                <a:gd name="f76" fmla="val 1756"/>
                <a:gd name="f77" fmla="val 378"/>
                <a:gd name="f78" fmla="val 2092"/>
                <a:gd name="f79" fmla="val 450"/>
                <a:gd name="f80" fmla="val 2408"/>
                <a:gd name="f81" fmla="val 516"/>
                <a:gd name="f82" fmla="val 2562"/>
                <a:gd name="f83" fmla="val 544"/>
                <a:gd name="f84" fmla="val 2708"/>
                <a:gd name="f85" fmla="val 572"/>
                <a:gd name="f86" fmla="val 2852"/>
                <a:gd name="f87" fmla="val 598"/>
                <a:gd name="f88" fmla="val 2992"/>
                <a:gd name="f89" fmla="val 620"/>
                <a:gd name="f90" fmla="val 3128"/>
                <a:gd name="f91" fmla="val 642"/>
                <a:gd name="f92" fmla="val 3260"/>
                <a:gd name="f93" fmla="val 662"/>
                <a:gd name="f94" fmla="val 3388"/>
                <a:gd name="f95" fmla="val 678"/>
                <a:gd name="f96" fmla="val 3512"/>
                <a:gd name="f97" fmla="val 694"/>
                <a:gd name="f98" fmla="val 3632"/>
                <a:gd name="f99" fmla="val 708"/>
                <a:gd name="f100" fmla="val 3750"/>
                <a:gd name="f101" fmla="val 722"/>
                <a:gd name="f102" fmla="val 3864"/>
                <a:gd name="f103" fmla="val 732"/>
                <a:gd name="f104" fmla="val 3974"/>
                <a:gd name="f105" fmla="val 740"/>
                <a:gd name="f106" fmla="val 4080"/>
                <a:gd name="f107" fmla="val 748"/>
                <a:gd name="f108" fmla="val 4184"/>
                <a:gd name="f109" fmla="val 754"/>
                <a:gd name="f110" fmla="val 4286"/>
                <a:gd name="f111" fmla="val 758"/>
                <a:gd name="f112" fmla="val 4384"/>
                <a:gd name="f113" fmla="val 4570"/>
                <a:gd name="f114" fmla="val 4660"/>
                <a:gd name="f115" fmla="val 760"/>
                <a:gd name="f116" fmla="val 4746"/>
                <a:gd name="f117" fmla="val 4830"/>
                <a:gd name="f118" fmla="val 4912"/>
                <a:gd name="f119" fmla="val 4992"/>
                <a:gd name="f120" fmla="val 5068"/>
                <a:gd name="f121" fmla="val 5144"/>
                <a:gd name="f122" fmla="val 724"/>
                <a:gd name="f123" fmla="+- 0 0 0"/>
                <a:gd name="f124" fmla="*/ f3 1 5216"/>
                <a:gd name="f125" fmla="*/ f4 1 762"/>
                <a:gd name="f126" fmla="*/ f123 f0 1"/>
                <a:gd name="f127" fmla="*/ 8280401 f124 1"/>
                <a:gd name="f128" fmla="*/ 1133475 f125 1"/>
                <a:gd name="f129" fmla="*/ f126 1 f2"/>
                <a:gd name="f130" fmla="*/ 7912101 f124 1"/>
                <a:gd name="f131" fmla="*/ 1089025 f125 1"/>
                <a:gd name="f132" fmla="*/ 7108826 f124 1"/>
                <a:gd name="f133" fmla="*/ 968375 f125 1"/>
                <a:gd name="f134" fmla="*/ 6213476 f124 1"/>
                <a:gd name="f135" fmla="*/ 806450 f125 1"/>
                <a:gd name="f136" fmla="*/ 5216526 f124 1"/>
                <a:gd name="f137" fmla="*/ 593725 f125 1"/>
                <a:gd name="f138" fmla="*/ 4676776 f124 1"/>
                <a:gd name="f139" fmla="*/ 469900 f125 1"/>
                <a:gd name="f140" fmla="*/ 4257676 f124 1"/>
                <a:gd name="f141" fmla="*/ 374650 f125 1"/>
                <a:gd name="f142" fmla="*/ 3857625 f124 1"/>
                <a:gd name="f143" fmla="*/ 292100 f125 1"/>
                <a:gd name="f144" fmla="*/ 3476625 f124 1"/>
                <a:gd name="f145" fmla="*/ 222250 f125 1"/>
                <a:gd name="f146" fmla="*/ 3111500 f124 1"/>
                <a:gd name="f147" fmla="*/ 161925 f125 1"/>
                <a:gd name="f148" fmla="*/ 2762250 f124 1"/>
                <a:gd name="f149" fmla="*/ 114300 f125 1"/>
                <a:gd name="f150" fmla="*/ 2117725 f124 1"/>
                <a:gd name="f151" fmla="*/ 44450 f125 1"/>
                <a:gd name="f152" fmla="*/ 1539875 f124 1"/>
                <a:gd name="f153" fmla="*/ 6350 f125 1"/>
                <a:gd name="f154" fmla="*/ 1022350 f124 1"/>
                <a:gd name="f155" fmla="*/ 0 f125 1"/>
                <a:gd name="f156" fmla="*/ 568325 f124 1"/>
                <a:gd name="f157" fmla="*/ 15875 f125 1"/>
                <a:gd name="f158" fmla="*/ 174625 f124 1"/>
                <a:gd name="f159" fmla="*/ 50800 f125 1"/>
                <a:gd name="f160" fmla="*/ 0 f124 1"/>
                <a:gd name="f161" fmla="*/ 76200 f125 1"/>
                <a:gd name="f162" fmla="*/ 498475 f124 1"/>
                <a:gd name="f163" fmla="*/ 136525 f125 1"/>
                <a:gd name="f164" fmla="*/ 1035050 f124 1"/>
                <a:gd name="f165" fmla="*/ 1609725 f124 1"/>
                <a:gd name="f166" fmla="*/ 333375 f125 1"/>
                <a:gd name="f167" fmla="*/ 2225675 f124 1"/>
                <a:gd name="f168" fmla="*/ 2787650 f124 1"/>
                <a:gd name="f169" fmla="*/ 600075 f125 1"/>
                <a:gd name="f170" fmla="*/ 3822700 f124 1"/>
                <a:gd name="f171" fmla="*/ 819150 f125 1"/>
                <a:gd name="f172" fmla="*/ 4298951 f124 1"/>
                <a:gd name="f173" fmla="*/ 908050 f125 1"/>
                <a:gd name="f174" fmla="*/ 4749801 f124 1"/>
                <a:gd name="f175" fmla="*/ 984250 f125 1"/>
                <a:gd name="f176" fmla="*/ 5175251 f124 1"/>
                <a:gd name="f177" fmla="*/ 1050925 f125 1"/>
                <a:gd name="f178" fmla="*/ 5575301 f124 1"/>
                <a:gd name="f179" fmla="*/ 1101725 f125 1"/>
                <a:gd name="f180" fmla="*/ 5953126 f124 1"/>
                <a:gd name="f181" fmla="*/ 1146175 f125 1"/>
                <a:gd name="f182" fmla="*/ 6308726 f124 1"/>
                <a:gd name="f183" fmla="*/ 1174750 f125 1"/>
                <a:gd name="f184" fmla="*/ 6642101 f124 1"/>
                <a:gd name="f185" fmla="*/ 1196975 f125 1"/>
                <a:gd name="f186" fmla="*/ 6959601 f124 1"/>
                <a:gd name="f187" fmla="*/ 1209675 f125 1"/>
                <a:gd name="f188" fmla="*/ 7254876 f124 1"/>
                <a:gd name="f189" fmla="*/ 7534276 f124 1"/>
                <a:gd name="f190" fmla="*/ 1203325 f125 1"/>
                <a:gd name="f191" fmla="*/ 7797801 f124 1"/>
                <a:gd name="f192" fmla="*/ 1187450 f125 1"/>
                <a:gd name="f193" fmla="*/ 8045451 f124 1"/>
                <a:gd name="f194" fmla="*/ 1162050 f125 1"/>
                <a:gd name="f195" fmla="+- f129 0 f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95">
                  <a:pos x="f127" y="f128"/>
                </a:cxn>
                <a:cxn ang="f195">
                  <a:pos x="f130" y="f131"/>
                </a:cxn>
                <a:cxn ang="f195">
                  <a:pos x="f132" y="f133"/>
                </a:cxn>
                <a:cxn ang="f195">
                  <a:pos x="f134" y="f135"/>
                </a:cxn>
                <a:cxn ang="f195">
                  <a:pos x="f136" y="f137"/>
                </a:cxn>
                <a:cxn ang="f195">
                  <a:pos x="f138" y="f139"/>
                </a:cxn>
                <a:cxn ang="f195">
                  <a:pos x="f140" y="f141"/>
                </a:cxn>
                <a:cxn ang="f195">
                  <a:pos x="f142" y="f143"/>
                </a:cxn>
                <a:cxn ang="f195">
                  <a:pos x="f144" y="f145"/>
                </a:cxn>
                <a:cxn ang="f195">
                  <a:pos x="f146" y="f147"/>
                </a:cxn>
                <a:cxn ang="f195">
                  <a:pos x="f148" y="f149"/>
                </a:cxn>
                <a:cxn ang="f195">
                  <a:pos x="f150" y="f151"/>
                </a:cxn>
                <a:cxn ang="f195">
                  <a:pos x="f152" y="f153"/>
                </a:cxn>
                <a:cxn ang="f195">
                  <a:pos x="f154" y="f155"/>
                </a:cxn>
                <a:cxn ang="f195">
                  <a:pos x="f156" y="f157"/>
                </a:cxn>
                <a:cxn ang="f195">
                  <a:pos x="f158" y="f159"/>
                </a:cxn>
                <a:cxn ang="f195">
                  <a:pos x="f160" y="f161"/>
                </a:cxn>
                <a:cxn ang="f195">
                  <a:pos x="f162" y="f163"/>
                </a:cxn>
                <a:cxn ang="f195">
                  <a:pos x="f164" y="f145"/>
                </a:cxn>
                <a:cxn ang="f195">
                  <a:pos x="f165" y="f166"/>
                </a:cxn>
                <a:cxn ang="f195">
                  <a:pos x="f167" y="f139"/>
                </a:cxn>
                <a:cxn ang="f195">
                  <a:pos x="f168" y="f169"/>
                </a:cxn>
                <a:cxn ang="f195">
                  <a:pos x="f170" y="f171"/>
                </a:cxn>
                <a:cxn ang="f195">
                  <a:pos x="f172" y="f173"/>
                </a:cxn>
                <a:cxn ang="f195">
                  <a:pos x="f174" y="f175"/>
                </a:cxn>
                <a:cxn ang="f195">
                  <a:pos x="f176" y="f177"/>
                </a:cxn>
                <a:cxn ang="f195">
                  <a:pos x="f178" y="f179"/>
                </a:cxn>
                <a:cxn ang="f195">
                  <a:pos x="f180" y="f181"/>
                </a:cxn>
                <a:cxn ang="f195">
                  <a:pos x="f182" y="f183"/>
                </a:cxn>
                <a:cxn ang="f195">
                  <a:pos x="f184" y="f185"/>
                </a:cxn>
                <a:cxn ang="f195">
                  <a:pos x="f186" y="f187"/>
                </a:cxn>
                <a:cxn ang="f195">
                  <a:pos x="f188" y="f187"/>
                </a:cxn>
                <a:cxn ang="f195">
                  <a:pos x="f189" y="f190"/>
                </a:cxn>
                <a:cxn ang="f195">
                  <a:pos x="f191" y="f192"/>
                </a:cxn>
                <a:cxn ang="f195">
                  <a:pos x="f193" y="f194"/>
                </a:cxn>
                <a:cxn ang="f195">
                  <a:pos x="f127" y="f128"/>
                </a:cxn>
              </a:cxnLst>
              <a:rect l="l" t="t" r="r" b="b"/>
              <a:pathLst>
                <a:path w="5216" h="762">
                  <a:moveTo>
                    <a:pt x="f6" y="f8"/>
                  </a:moveTo>
                  <a:lnTo>
                    <a:pt x="f6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44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49" y="f50"/>
                  </a:lnTo>
                  <a:lnTo>
                    <a:pt x="f51" y="f52"/>
                  </a:lnTo>
                  <a:lnTo>
                    <a:pt x="f53" y="f54"/>
                  </a:lnTo>
                  <a:lnTo>
                    <a:pt x="f55" y="f5"/>
                  </a:lnTo>
                  <a:lnTo>
                    <a:pt x="f56" y="f5"/>
                  </a:lnTo>
                  <a:lnTo>
                    <a:pt x="f57" y="f54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5" y="f64"/>
                  </a:lnTo>
                  <a:lnTo>
                    <a:pt x="f65" y="f66"/>
                  </a:lnTo>
                  <a:lnTo>
                    <a:pt x="f67" y="f44"/>
                  </a:lnTo>
                  <a:lnTo>
                    <a:pt x="f68" y="f69"/>
                  </a:lnTo>
                  <a:lnTo>
                    <a:pt x="f14" y="f38"/>
                  </a:lnTo>
                  <a:lnTo>
                    <a:pt x="f70" y="f71"/>
                  </a:lnTo>
                  <a:lnTo>
                    <a:pt x="f72" y="f32"/>
                  </a:lnTo>
                  <a:lnTo>
                    <a:pt x="f73" y="f74"/>
                  </a:lnTo>
                  <a:lnTo>
                    <a:pt x="f75" y="f26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85"/>
                  </a:lnTo>
                  <a:lnTo>
                    <a:pt x="f86" y="f87"/>
                  </a:lnTo>
                  <a:lnTo>
                    <a:pt x="f88" y="f89"/>
                  </a:lnTo>
                  <a:lnTo>
                    <a:pt x="f90" y="f91"/>
                  </a:lnTo>
                  <a:lnTo>
                    <a:pt x="f92" y="f93"/>
                  </a:lnTo>
                  <a:lnTo>
                    <a:pt x="f94" y="f95"/>
                  </a:lnTo>
                  <a:lnTo>
                    <a:pt x="f96" y="f97"/>
                  </a:lnTo>
                  <a:lnTo>
                    <a:pt x="f98" y="f99"/>
                  </a:lnTo>
                  <a:lnTo>
                    <a:pt x="f100" y="f101"/>
                  </a:lnTo>
                  <a:lnTo>
                    <a:pt x="f102" y="f103"/>
                  </a:lnTo>
                  <a:lnTo>
                    <a:pt x="f104" y="f105"/>
                  </a:lnTo>
                  <a:lnTo>
                    <a:pt x="f106" y="f107"/>
                  </a:lnTo>
                  <a:lnTo>
                    <a:pt x="f108" y="f109"/>
                  </a:lnTo>
                  <a:lnTo>
                    <a:pt x="f110" y="f111"/>
                  </a:lnTo>
                  <a:lnTo>
                    <a:pt x="f112" y="f7"/>
                  </a:lnTo>
                  <a:lnTo>
                    <a:pt x="f15" y="f7"/>
                  </a:lnTo>
                  <a:lnTo>
                    <a:pt x="f113" y="f7"/>
                  </a:lnTo>
                  <a:lnTo>
                    <a:pt x="f114" y="f115"/>
                  </a:lnTo>
                  <a:lnTo>
                    <a:pt x="f116" y="f111"/>
                  </a:lnTo>
                  <a:lnTo>
                    <a:pt x="f117" y="f109"/>
                  </a:lnTo>
                  <a:lnTo>
                    <a:pt x="f118" y="f107"/>
                  </a:lnTo>
                  <a:lnTo>
                    <a:pt x="f119" y="f105"/>
                  </a:lnTo>
                  <a:lnTo>
                    <a:pt x="f120" y="f103"/>
                  </a:lnTo>
                  <a:lnTo>
                    <a:pt x="f121" y="f122"/>
                  </a:lnTo>
                  <a:lnTo>
                    <a:pt x="f6" y="f8"/>
                  </a:lnTo>
                  <a:close/>
                </a:path>
              </a:pathLst>
            </a:custGeom>
            <a:solidFill>
              <a:srgbClr val="C6E7FC">
                <a:alpha val="40000"/>
              </a:srgbClr>
            </a:solidFill>
            <a:ln>
              <a:noFill/>
              <a:prstDash val="solid"/>
            </a:ln>
          </p:spPr>
          <p:txBody>
            <a:bodyPr vert="horz" wrap="square" lIns="90000" tIns="46800" rIns="90000" bIns="46800" anchor="t" anchorCtr="0" compatLnSpc="1"/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2411" algn="l"/>
                  <a:tab pos="1824823" algn="l"/>
                  <a:tab pos="2737234" algn="l"/>
                  <a:tab pos="3649644" algn="l"/>
                  <a:tab pos="4562057" algn="l"/>
                  <a:tab pos="5474469" algn="l"/>
                  <a:tab pos="6386876" algn="l"/>
                  <a:tab pos="7299292" algn="l"/>
                  <a:tab pos="8211704" algn="l"/>
                  <a:tab pos="9124106" algn="l"/>
                  <a:tab pos="10036524" algn="l"/>
                </a:tabLst>
              </a:pPr>
              <a:endParaRPr lang="sl-SI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Arial" pitchFamily="2"/>
                <a:cs typeface="Arial" pitchFamily="2"/>
              </a:endParaRPr>
            </a:p>
          </p:txBody>
        </p:sp>
        <p:sp>
          <p:nvSpPr>
            <p:cNvPr id="6" name="Freeform 22"/>
            <p:cNvSpPr/>
            <p:nvPr/>
          </p:nvSpPr>
          <p:spPr>
            <a:xfrm>
              <a:off x="2831399" y="5383440"/>
              <a:ext cx="5475240" cy="7743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144"/>
                <a:gd name="f7" fmla="val 694"/>
                <a:gd name="f8" fmla="val 70"/>
                <a:gd name="f9" fmla="val 18"/>
                <a:gd name="f10" fmla="val 66"/>
                <a:gd name="f11" fmla="val 72"/>
                <a:gd name="f12" fmla="val 56"/>
                <a:gd name="f13" fmla="val 164"/>
                <a:gd name="f14" fmla="val 42"/>
                <a:gd name="f15" fmla="val 224"/>
                <a:gd name="f16" fmla="val 34"/>
                <a:gd name="f17" fmla="val 294"/>
                <a:gd name="f18" fmla="val 26"/>
                <a:gd name="f19" fmla="val 372"/>
                <a:gd name="f20" fmla="val 20"/>
                <a:gd name="f21" fmla="val 462"/>
                <a:gd name="f22" fmla="val 14"/>
                <a:gd name="f23" fmla="val 560"/>
                <a:gd name="f24" fmla="val 8"/>
                <a:gd name="f25" fmla="val 670"/>
                <a:gd name="f26" fmla="val 4"/>
                <a:gd name="f27" fmla="val 790"/>
                <a:gd name="f28" fmla="val 2"/>
                <a:gd name="f29" fmla="val 920"/>
                <a:gd name="f30" fmla="val 1060"/>
                <a:gd name="f31" fmla="val 1210"/>
                <a:gd name="f32" fmla="val 6"/>
                <a:gd name="f33" fmla="val 1372"/>
                <a:gd name="f34" fmla="val 1544"/>
                <a:gd name="f35" fmla="val 24"/>
                <a:gd name="f36" fmla="val 1726"/>
                <a:gd name="f37" fmla="val 40"/>
                <a:gd name="f38" fmla="val 1920"/>
                <a:gd name="f39" fmla="val 58"/>
                <a:gd name="f40" fmla="val 2126"/>
                <a:gd name="f41" fmla="val 80"/>
                <a:gd name="f42" fmla="val 2342"/>
                <a:gd name="f43" fmla="val 106"/>
                <a:gd name="f44" fmla="val 2570"/>
                <a:gd name="f45" fmla="val 138"/>
                <a:gd name="f46" fmla="val 2808"/>
                <a:gd name="f47" fmla="val 174"/>
                <a:gd name="f48" fmla="val 3058"/>
                <a:gd name="f49" fmla="val 216"/>
                <a:gd name="f50" fmla="val 3320"/>
                <a:gd name="f51" fmla="val 266"/>
                <a:gd name="f52" fmla="val 3594"/>
                <a:gd name="f53" fmla="val 320"/>
                <a:gd name="f54" fmla="val 3880"/>
                <a:gd name="f55" fmla="val 380"/>
                <a:gd name="f56" fmla="val 4178"/>
                <a:gd name="f57" fmla="val 448"/>
                <a:gd name="f58" fmla="val 4488"/>
                <a:gd name="f59" fmla="val 522"/>
                <a:gd name="f60" fmla="val 4810"/>
                <a:gd name="f61" fmla="val 604"/>
                <a:gd name="f62" fmla="+- 0 0 0"/>
                <a:gd name="f63" fmla="*/ f3 1 5144"/>
                <a:gd name="f64" fmla="*/ f4 1 694"/>
                <a:gd name="f65" fmla="*/ f62 f0 1"/>
                <a:gd name="f66" fmla="*/ 0 f63 1"/>
                <a:gd name="f67" fmla="*/ 111125 f64 1"/>
                <a:gd name="f68" fmla="*/ f65 1 f2"/>
                <a:gd name="f69" fmla="*/ 28575 f63 1"/>
                <a:gd name="f70" fmla="*/ 104775 f64 1"/>
                <a:gd name="f71" fmla="*/ 114300 f63 1"/>
                <a:gd name="f72" fmla="*/ 88900 f64 1"/>
                <a:gd name="f73" fmla="*/ 260350 f63 1"/>
                <a:gd name="f74" fmla="*/ 66675 f64 1"/>
                <a:gd name="f75" fmla="*/ 355600 f63 1"/>
                <a:gd name="f76" fmla="*/ 53975 f64 1"/>
                <a:gd name="f77" fmla="*/ 466725 f63 1"/>
                <a:gd name="f78" fmla="*/ 41275 f64 1"/>
                <a:gd name="f79" fmla="*/ 590550 f63 1"/>
                <a:gd name="f80" fmla="*/ 31750 f64 1"/>
                <a:gd name="f81" fmla="*/ 733425 f63 1"/>
                <a:gd name="f82" fmla="*/ 22225 f64 1"/>
                <a:gd name="f83" fmla="*/ 889000 f63 1"/>
                <a:gd name="f84" fmla="*/ 12700 f64 1"/>
                <a:gd name="f85" fmla="*/ 1063625 f63 1"/>
                <a:gd name="f86" fmla="*/ 6350 f64 1"/>
                <a:gd name="f87" fmla="*/ 1254125 f63 1"/>
                <a:gd name="f88" fmla="*/ 3175 f64 1"/>
                <a:gd name="f89" fmla="*/ 1460500 f63 1"/>
                <a:gd name="f90" fmla="*/ 0 f64 1"/>
                <a:gd name="f91" fmla="*/ 1682750 f63 1"/>
                <a:gd name="f92" fmla="*/ 1920875 f63 1"/>
                <a:gd name="f93" fmla="*/ 9525 f64 1"/>
                <a:gd name="f94" fmla="*/ 2178050 f63 1"/>
                <a:gd name="f95" fmla="*/ 2451100 f63 1"/>
                <a:gd name="f96" fmla="*/ 38100 f64 1"/>
                <a:gd name="f97" fmla="*/ 2740025 f63 1"/>
                <a:gd name="f98" fmla="*/ 63500 f64 1"/>
                <a:gd name="f99" fmla="*/ 3048000 f63 1"/>
                <a:gd name="f100" fmla="*/ 92075 f64 1"/>
                <a:gd name="f101" fmla="*/ 3375025 f63 1"/>
                <a:gd name="f102" fmla="*/ 127000 f64 1"/>
                <a:gd name="f103" fmla="*/ 3717925 f63 1"/>
                <a:gd name="f104" fmla="*/ 168275 f64 1"/>
                <a:gd name="f105" fmla="*/ 4079875 f63 1"/>
                <a:gd name="f106" fmla="*/ 219075 f64 1"/>
                <a:gd name="f107" fmla="*/ 4457700 f63 1"/>
                <a:gd name="f108" fmla="*/ 276225 f64 1"/>
                <a:gd name="f109" fmla="*/ 4854575 f63 1"/>
                <a:gd name="f110" fmla="*/ 342900 f64 1"/>
                <a:gd name="f111" fmla="*/ 5270500 f63 1"/>
                <a:gd name="f112" fmla="*/ 422275 f64 1"/>
                <a:gd name="f113" fmla="*/ 5705475 f63 1"/>
                <a:gd name="f114" fmla="*/ 508000 f64 1"/>
                <a:gd name="f115" fmla="*/ 6159500 f63 1"/>
                <a:gd name="f116" fmla="*/ 603250 f64 1"/>
                <a:gd name="f117" fmla="*/ 6632575 f63 1"/>
                <a:gd name="f118" fmla="*/ 711200 f64 1"/>
                <a:gd name="f119" fmla="*/ 7124700 f63 1"/>
                <a:gd name="f120" fmla="*/ 828675 f64 1"/>
                <a:gd name="f121" fmla="*/ 7635875 f63 1"/>
                <a:gd name="f122" fmla="*/ 958850 f64 1"/>
                <a:gd name="f123" fmla="*/ 8166100 f63 1"/>
                <a:gd name="f124" fmla="*/ 1101725 f64 1"/>
                <a:gd name="f125" fmla="+- f68 0 f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25">
                  <a:pos x="f66" y="f67"/>
                </a:cxn>
                <a:cxn ang="f125">
                  <a:pos x="f66" y="f67"/>
                </a:cxn>
                <a:cxn ang="f125">
                  <a:pos x="f69" y="f70"/>
                </a:cxn>
                <a:cxn ang="f125">
                  <a:pos x="f71" y="f72"/>
                </a:cxn>
                <a:cxn ang="f125">
                  <a:pos x="f73" y="f74"/>
                </a:cxn>
                <a:cxn ang="f125">
                  <a:pos x="f75" y="f76"/>
                </a:cxn>
                <a:cxn ang="f125">
                  <a:pos x="f77" y="f78"/>
                </a:cxn>
                <a:cxn ang="f125">
                  <a:pos x="f79" y="f80"/>
                </a:cxn>
                <a:cxn ang="f125">
                  <a:pos x="f81" y="f82"/>
                </a:cxn>
                <a:cxn ang="f125">
                  <a:pos x="f83" y="f84"/>
                </a:cxn>
                <a:cxn ang="f125">
                  <a:pos x="f85" y="f86"/>
                </a:cxn>
                <a:cxn ang="f125">
                  <a:pos x="f87" y="f88"/>
                </a:cxn>
                <a:cxn ang="f125">
                  <a:pos x="f89" y="f90"/>
                </a:cxn>
                <a:cxn ang="f125">
                  <a:pos x="f91" y="f88"/>
                </a:cxn>
                <a:cxn ang="f125">
                  <a:pos x="f92" y="f93"/>
                </a:cxn>
                <a:cxn ang="f125">
                  <a:pos x="f94" y="f82"/>
                </a:cxn>
                <a:cxn ang="f125">
                  <a:pos x="f95" y="f96"/>
                </a:cxn>
                <a:cxn ang="f125">
                  <a:pos x="f97" y="f98"/>
                </a:cxn>
                <a:cxn ang="f125">
                  <a:pos x="f99" y="f100"/>
                </a:cxn>
                <a:cxn ang="f125">
                  <a:pos x="f101" y="f102"/>
                </a:cxn>
                <a:cxn ang="f125">
                  <a:pos x="f103" y="f104"/>
                </a:cxn>
                <a:cxn ang="f125">
                  <a:pos x="f105" y="f106"/>
                </a:cxn>
                <a:cxn ang="f125">
                  <a:pos x="f107" y="f108"/>
                </a:cxn>
                <a:cxn ang="f125">
                  <a:pos x="f109" y="f110"/>
                </a:cxn>
                <a:cxn ang="f125">
                  <a:pos x="f111" y="f112"/>
                </a:cxn>
                <a:cxn ang="f125">
                  <a:pos x="f113" y="f114"/>
                </a:cxn>
                <a:cxn ang="f125">
                  <a:pos x="f115" y="f116"/>
                </a:cxn>
                <a:cxn ang="f125">
                  <a:pos x="f117" y="f118"/>
                </a:cxn>
                <a:cxn ang="f125">
                  <a:pos x="f119" y="f120"/>
                </a:cxn>
                <a:cxn ang="f125">
                  <a:pos x="f121" y="f122"/>
                </a:cxn>
                <a:cxn ang="f125">
                  <a:pos x="f123" y="f124"/>
                </a:cxn>
              </a:cxnLst>
              <a:rect l="l" t="t" r="r" b="b"/>
              <a:pathLst>
                <a:path w="5144" h="694">
                  <a:moveTo>
                    <a:pt x="f5" y="f8"/>
                  </a:moveTo>
                  <a:lnTo>
                    <a:pt x="f5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5"/>
                  </a:lnTo>
                  <a:lnTo>
                    <a:pt x="f30" y="f28"/>
                  </a:lnTo>
                  <a:lnTo>
                    <a:pt x="f31" y="f32"/>
                  </a:lnTo>
                  <a:lnTo>
                    <a:pt x="f33" y="f22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" y="f7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0000" tIns="46800" rIns="90000" bIns="46800" anchor="t" anchorCtr="0" compatLnSpc="1"/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2411" algn="l"/>
                  <a:tab pos="1824823" algn="l"/>
                  <a:tab pos="2737234" algn="l"/>
                  <a:tab pos="3649644" algn="l"/>
                  <a:tab pos="4562057" algn="l"/>
                  <a:tab pos="5474469" algn="l"/>
                  <a:tab pos="6386876" algn="l"/>
                  <a:tab pos="7299292" algn="l"/>
                  <a:tab pos="8211704" algn="l"/>
                  <a:tab pos="9124106" algn="l"/>
                  <a:tab pos="10036524" algn="l"/>
                </a:tabLst>
              </a:pPr>
              <a:endParaRPr lang="sl-SI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Arial" pitchFamily="2"/>
                <a:cs typeface="Arial" pitchFamily="2"/>
              </a:endParaRPr>
            </a:p>
          </p:txBody>
        </p:sp>
        <p:sp>
          <p:nvSpPr>
            <p:cNvPr id="7" name="Freeform 26"/>
            <p:cNvSpPr/>
            <p:nvPr/>
          </p:nvSpPr>
          <p:spPr>
            <a:xfrm>
              <a:off x="5616000" y="5370120"/>
              <a:ext cx="3312359" cy="651600"/>
            </a:xfrm>
            <a:custGeom>
              <a:avLst/>
              <a:gdLst>
                <a:gd name="f0" fmla="val 10800000"/>
                <a:gd name="f1" fmla="val 5400000"/>
                <a:gd name="f2" fmla="val 360"/>
                <a:gd name="f3" fmla="val 180"/>
                <a:gd name="f4" fmla="val w"/>
                <a:gd name="f5" fmla="val h"/>
                <a:gd name="f6" fmla="val 0"/>
                <a:gd name="f7" fmla="val 3112"/>
                <a:gd name="f8" fmla="val 584"/>
                <a:gd name="f9" fmla="val 90"/>
                <a:gd name="f10" fmla="val 560"/>
                <a:gd name="f11" fmla="val 336"/>
                <a:gd name="f12" fmla="val 498"/>
                <a:gd name="f13" fmla="val 506"/>
                <a:gd name="f14" fmla="val 456"/>
                <a:gd name="f15" fmla="val 702"/>
                <a:gd name="f16" fmla="val 410"/>
                <a:gd name="f17" fmla="val 920"/>
                <a:gd name="f18" fmla="val 1154"/>
                <a:gd name="f19" fmla="val 306"/>
                <a:gd name="f20" fmla="val 1402"/>
                <a:gd name="f21" fmla="val 254"/>
                <a:gd name="f22" fmla="val 1656"/>
                <a:gd name="f23" fmla="val 202"/>
                <a:gd name="f24" fmla="val 1916"/>
                <a:gd name="f25" fmla="val 154"/>
                <a:gd name="f26" fmla="val 2174"/>
                <a:gd name="f27" fmla="val 108"/>
                <a:gd name="f28" fmla="val 2302"/>
                <a:gd name="f29" fmla="val 88"/>
                <a:gd name="f30" fmla="val 2426"/>
                <a:gd name="f31" fmla="val 68"/>
                <a:gd name="f32" fmla="val 2550"/>
                <a:gd name="f33" fmla="val 52"/>
                <a:gd name="f34" fmla="val 2670"/>
                <a:gd name="f35" fmla="val 36"/>
                <a:gd name="f36" fmla="val 2788"/>
                <a:gd name="f37" fmla="val 24"/>
                <a:gd name="f38" fmla="val 2900"/>
                <a:gd name="f39" fmla="val 14"/>
                <a:gd name="f40" fmla="val 3008"/>
                <a:gd name="f41" fmla="val 6"/>
                <a:gd name="f42" fmla="+- 0 0 0"/>
                <a:gd name="f43" fmla="*/ f4 1 3112"/>
                <a:gd name="f44" fmla="*/ f5 1 584"/>
                <a:gd name="f45" fmla="*/ f42 f0 1"/>
                <a:gd name="f46" fmla="*/ 0 f43 1"/>
                <a:gd name="f47" fmla="*/ 927100 f44 1"/>
                <a:gd name="f48" fmla="*/ f45 1 f3"/>
                <a:gd name="f49" fmla="*/ 142875 f43 1"/>
                <a:gd name="f50" fmla="*/ 889000 f44 1"/>
                <a:gd name="f51" fmla="*/ 533400 f43 1"/>
                <a:gd name="f52" fmla="*/ 790575 f44 1"/>
                <a:gd name="f53" fmla="*/ 803275 f43 1"/>
                <a:gd name="f54" fmla="*/ 723900 f44 1"/>
                <a:gd name="f55" fmla="*/ 1114425 f43 1"/>
                <a:gd name="f56" fmla="*/ 650875 f44 1"/>
                <a:gd name="f57" fmla="*/ 1460500 f43 1"/>
                <a:gd name="f58" fmla="*/ 571500 f44 1"/>
                <a:gd name="f59" fmla="*/ 1831975 f43 1"/>
                <a:gd name="f60" fmla="*/ 485775 f44 1"/>
                <a:gd name="f61" fmla="*/ 2225675 f43 1"/>
                <a:gd name="f62" fmla="*/ 403225 f44 1"/>
                <a:gd name="f63" fmla="*/ 2628900 f43 1"/>
                <a:gd name="f64" fmla="*/ 320675 f44 1"/>
                <a:gd name="f65" fmla="*/ 3041650 f43 1"/>
                <a:gd name="f66" fmla="*/ 244475 f44 1"/>
                <a:gd name="f67" fmla="*/ 3451225 f43 1"/>
                <a:gd name="f68" fmla="*/ 171450 f44 1"/>
                <a:gd name="f69" fmla="*/ 3654425 f43 1"/>
                <a:gd name="f70" fmla="*/ 139700 f44 1"/>
                <a:gd name="f71" fmla="*/ 3851275 f43 1"/>
                <a:gd name="f72" fmla="*/ 107950 f44 1"/>
                <a:gd name="f73" fmla="*/ 4048125 f43 1"/>
                <a:gd name="f74" fmla="*/ 82550 f44 1"/>
                <a:gd name="f75" fmla="*/ 4238625 f43 1"/>
                <a:gd name="f76" fmla="*/ 57150 f44 1"/>
                <a:gd name="f77" fmla="*/ 4425950 f43 1"/>
                <a:gd name="f78" fmla="*/ 38100 f44 1"/>
                <a:gd name="f79" fmla="*/ 4603750 f43 1"/>
                <a:gd name="f80" fmla="*/ 22225 f44 1"/>
                <a:gd name="f81" fmla="*/ 4775200 f43 1"/>
                <a:gd name="f82" fmla="*/ 9525 f44 1"/>
                <a:gd name="f83" fmla="*/ 4940300 f43 1"/>
                <a:gd name="f84" fmla="*/ 0 f44 1"/>
                <a:gd name="f85" fmla="+- f48 0 f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85">
                  <a:pos x="f46" y="f47"/>
                </a:cxn>
                <a:cxn ang="f85">
                  <a:pos x="f46" y="f47"/>
                </a:cxn>
                <a:cxn ang="f85">
                  <a:pos x="f49" y="f50"/>
                </a:cxn>
                <a:cxn ang="f85">
                  <a:pos x="f51" y="f52"/>
                </a:cxn>
                <a:cxn ang="f85">
                  <a:pos x="f53" y="f54"/>
                </a:cxn>
                <a:cxn ang="f85">
                  <a:pos x="f55" y="f56"/>
                </a:cxn>
                <a:cxn ang="f85">
                  <a:pos x="f57" y="f58"/>
                </a:cxn>
                <a:cxn ang="f85">
                  <a:pos x="f59" y="f60"/>
                </a:cxn>
                <a:cxn ang="f85">
                  <a:pos x="f61" y="f62"/>
                </a:cxn>
                <a:cxn ang="f85">
                  <a:pos x="f63" y="f64"/>
                </a:cxn>
                <a:cxn ang="f85">
                  <a:pos x="f65" y="f66"/>
                </a:cxn>
                <a:cxn ang="f85">
                  <a:pos x="f67" y="f68"/>
                </a:cxn>
                <a:cxn ang="f85">
                  <a:pos x="f69" y="f70"/>
                </a:cxn>
                <a:cxn ang="f85">
                  <a:pos x="f71" y="f72"/>
                </a:cxn>
                <a:cxn ang="f85">
                  <a:pos x="f73" y="f74"/>
                </a:cxn>
                <a:cxn ang="f85">
                  <a:pos x="f75" y="f76"/>
                </a:cxn>
                <a:cxn ang="f85">
                  <a:pos x="f77" y="f78"/>
                </a:cxn>
                <a:cxn ang="f85">
                  <a:pos x="f79" y="f80"/>
                </a:cxn>
                <a:cxn ang="f85">
                  <a:pos x="f81" y="f82"/>
                </a:cxn>
                <a:cxn ang="f85">
                  <a:pos x="f83" y="f84"/>
                </a:cxn>
              </a:cxnLst>
              <a:rect l="l" t="t" r="r" b="b"/>
              <a:pathLst>
                <a:path w="3112" h="584">
                  <a:moveTo>
                    <a:pt x="f6" y="f8"/>
                  </a:moveTo>
                  <a:lnTo>
                    <a:pt x="f6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2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7" y="f6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0000" tIns="46800" rIns="90000" bIns="46800" anchor="t" anchorCtr="0" compatLnSpc="1"/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2411" algn="l"/>
                  <a:tab pos="1824823" algn="l"/>
                  <a:tab pos="2737234" algn="l"/>
                  <a:tab pos="3649644" algn="l"/>
                  <a:tab pos="4562057" algn="l"/>
                  <a:tab pos="5474469" algn="l"/>
                  <a:tab pos="6386876" algn="l"/>
                  <a:tab pos="7299292" algn="l"/>
                  <a:tab pos="8211704" algn="l"/>
                  <a:tab pos="9124106" algn="l"/>
                  <a:tab pos="10036524" algn="l"/>
                </a:tabLst>
              </a:pPr>
              <a:endParaRPr lang="sl-SI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Arial" pitchFamily="2"/>
                <a:cs typeface="Arial" pitchFamily="2"/>
              </a:endParaRPr>
            </a:p>
          </p:txBody>
        </p:sp>
        <p:sp>
          <p:nvSpPr>
            <p:cNvPr id="8" name="Freeform 10"/>
            <p:cNvSpPr/>
            <p:nvPr/>
          </p:nvSpPr>
          <p:spPr>
            <a:xfrm>
              <a:off x="210960" y="5354640"/>
              <a:ext cx="8723520" cy="13302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196"/>
                <a:gd name="f7" fmla="val 1192"/>
                <a:gd name="f8" fmla="val 8192"/>
                <a:gd name="f9" fmla="val 512"/>
                <a:gd name="f10" fmla="val 8116"/>
                <a:gd name="f11" fmla="val 542"/>
                <a:gd name="f12" fmla="val 8040"/>
                <a:gd name="f13" fmla="val 570"/>
                <a:gd name="f14" fmla="val 7960"/>
                <a:gd name="f15" fmla="val 596"/>
                <a:gd name="f16" fmla="val 7878"/>
                <a:gd name="f17" fmla="val 620"/>
                <a:gd name="f18" fmla="val 7794"/>
                <a:gd name="f19" fmla="val 644"/>
                <a:gd name="f20" fmla="val 7706"/>
                <a:gd name="f21" fmla="val 666"/>
                <a:gd name="f22" fmla="val 7616"/>
                <a:gd name="f23" fmla="val 684"/>
                <a:gd name="f24" fmla="val 7522"/>
                <a:gd name="f25" fmla="val 702"/>
                <a:gd name="f26" fmla="val 7424"/>
                <a:gd name="f27" fmla="val 718"/>
                <a:gd name="f28" fmla="val 7322"/>
                <a:gd name="f29" fmla="val 730"/>
                <a:gd name="f30" fmla="val 7216"/>
                <a:gd name="f31" fmla="val 742"/>
                <a:gd name="f32" fmla="val 7106"/>
                <a:gd name="f33" fmla="val 750"/>
                <a:gd name="f34" fmla="val 6992"/>
                <a:gd name="f35" fmla="val 758"/>
                <a:gd name="f36" fmla="val 6872"/>
                <a:gd name="f37" fmla="val 762"/>
                <a:gd name="f38" fmla="val 6748"/>
                <a:gd name="f39" fmla="val 6618"/>
                <a:gd name="f40" fmla="val 760"/>
                <a:gd name="f41" fmla="val 6482"/>
                <a:gd name="f42" fmla="val 756"/>
                <a:gd name="f43" fmla="val 6342"/>
                <a:gd name="f44" fmla="val 6196"/>
                <a:gd name="f45" fmla="val 740"/>
                <a:gd name="f46" fmla="val 6042"/>
                <a:gd name="f47" fmla="val 726"/>
                <a:gd name="f48" fmla="val 5882"/>
                <a:gd name="f49" fmla="val 710"/>
                <a:gd name="f50" fmla="val 5716"/>
                <a:gd name="f51" fmla="val 690"/>
                <a:gd name="f52" fmla="val 5544"/>
                <a:gd name="f53" fmla="val 668"/>
                <a:gd name="f54" fmla="val 5364"/>
                <a:gd name="f55" fmla="val 642"/>
                <a:gd name="f56" fmla="val 5176"/>
                <a:gd name="f57" fmla="val 612"/>
                <a:gd name="f58" fmla="val 4982"/>
                <a:gd name="f59" fmla="val 578"/>
                <a:gd name="f60" fmla="val 4778"/>
                <a:gd name="f61" fmla="val 540"/>
                <a:gd name="f62" fmla="val 4568"/>
                <a:gd name="f63" fmla="val 500"/>
                <a:gd name="f64" fmla="val 4348"/>
                <a:gd name="f65" fmla="val 454"/>
                <a:gd name="f66" fmla="val 4122"/>
                <a:gd name="f67" fmla="val 406"/>
                <a:gd name="f68" fmla="val 3886"/>
                <a:gd name="f69" fmla="val 354"/>
                <a:gd name="f70" fmla="val 3640"/>
                <a:gd name="f71" fmla="val 296"/>
                <a:gd name="f72" fmla="val 3396"/>
                <a:gd name="f73" fmla="val 240"/>
                <a:gd name="f74" fmla="val 3160"/>
                <a:gd name="f75" fmla="val 192"/>
                <a:gd name="f76" fmla="val 2934"/>
                <a:gd name="f77" fmla="val 148"/>
                <a:gd name="f78" fmla="val 2718"/>
                <a:gd name="f79" fmla="val 112"/>
                <a:gd name="f80" fmla="val 2512"/>
                <a:gd name="f81" fmla="val 82"/>
                <a:gd name="f82" fmla="val 2314"/>
                <a:gd name="f83" fmla="val 56"/>
                <a:gd name="f84" fmla="val 2126"/>
                <a:gd name="f85" fmla="val 36"/>
                <a:gd name="f86" fmla="val 1948"/>
                <a:gd name="f87" fmla="val 20"/>
                <a:gd name="f88" fmla="val 1776"/>
                <a:gd name="f89" fmla="val 10"/>
                <a:gd name="f90" fmla="val 1616"/>
                <a:gd name="f91" fmla="val 2"/>
                <a:gd name="f92" fmla="val 1462"/>
                <a:gd name="f93" fmla="val 1318"/>
                <a:gd name="f94" fmla="val 1182"/>
                <a:gd name="f95" fmla="val 4"/>
                <a:gd name="f96" fmla="val 1054"/>
                <a:gd name="f97" fmla="val 934"/>
                <a:gd name="f98" fmla="val 822"/>
                <a:gd name="f99" fmla="val 30"/>
                <a:gd name="f100" fmla="val 716"/>
                <a:gd name="f101" fmla="val 44"/>
                <a:gd name="f102" fmla="val 58"/>
                <a:gd name="f103" fmla="val 530"/>
                <a:gd name="f104" fmla="val 74"/>
                <a:gd name="f105" fmla="val 450"/>
                <a:gd name="f106" fmla="val 92"/>
                <a:gd name="f107" fmla="val 374"/>
                <a:gd name="f108" fmla="val 108"/>
                <a:gd name="f109" fmla="val 308"/>
                <a:gd name="f110" fmla="val 126"/>
                <a:gd name="f111" fmla="val 248"/>
                <a:gd name="f112" fmla="val 144"/>
                <a:gd name="f113" fmla="val 194"/>
                <a:gd name="f114" fmla="val 160"/>
                <a:gd name="f115" fmla="val 176"/>
                <a:gd name="f116" fmla="val 48"/>
                <a:gd name="f117" fmla="val 216"/>
                <a:gd name="f118" fmla="val 12"/>
                <a:gd name="f119" fmla="val 234"/>
                <a:gd name="f120" fmla="val 1186"/>
                <a:gd name="f121" fmla="val 510"/>
                <a:gd name="f122" fmla="+- 0 0 0"/>
                <a:gd name="f123" fmla="*/ f3 1 8196"/>
                <a:gd name="f124" fmla="*/ f4 1 1192"/>
                <a:gd name="f125" fmla="*/ f122 f0 1"/>
                <a:gd name="f126" fmla="*/ 13004800 f123 1"/>
                <a:gd name="f127" fmla="*/ 812800 f124 1"/>
                <a:gd name="f128" fmla="*/ f125 1 f2"/>
                <a:gd name="f129" fmla="*/ 12763500 f123 1"/>
                <a:gd name="f130" fmla="*/ 904875 f124 1"/>
                <a:gd name="f131" fmla="*/ 12506325 f123 1"/>
                <a:gd name="f132" fmla="*/ 984250 f124 1"/>
                <a:gd name="f133" fmla="*/ 12233275 f123 1"/>
                <a:gd name="f134" fmla="*/ 1057275 f124 1"/>
                <a:gd name="f135" fmla="*/ 11941175 f123 1"/>
                <a:gd name="f136" fmla="*/ 1114425 f124 1"/>
                <a:gd name="f137" fmla="*/ 11623675 f123 1"/>
                <a:gd name="f138" fmla="*/ 1158875 f124 1"/>
                <a:gd name="f139" fmla="*/ 11280775 f123 1"/>
                <a:gd name="f140" fmla="*/ 1190625 f124 1"/>
                <a:gd name="f141" fmla="*/ 10909300 f123 1"/>
                <a:gd name="f142" fmla="*/ 1209675 f124 1"/>
                <a:gd name="f143" fmla="*/ 10506075 f123 1"/>
                <a:gd name="f144" fmla="*/ 1206500 f124 1"/>
                <a:gd name="f145" fmla="*/ 10067925 f123 1"/>
                <a:gd name="f146" fmla="*/ 9591675 f123 1"/>
                <a:gd name="f147" fmla="*/ 1152525 f124 1"/>
                <a:gd name="f148" fmla="*/ 9074150 f123 1"/>
                <a:gd name="f149" fmla="*/ 1095375 f124 1"/>
                <a:gd name="f150" fmla="*/ 8515350 f123 1"/>
                <a:gd name="f151" fmla="*/ 1019175 f124 1"/>
                <a:gd name="f152" fmla="*/ 7908925 f123 1"/>
                <a:gd name="f153" fmla="*/ 917575 f124 1"/>
                <a:gd name="f154" fmla="*/ 7251700 f123 1"/>
                <a:gd name="f155" fmla="*/ 793750 f124 1"/>
                <a:gd name="f156" fmla="*/ 6543675 f123 1"/>
                <a:gd name="f157" fmla="*/ 644525 f124 1"/>
                <a:gd name="f158" fmla="*/ 5778500 f123 1"/>
                <a:gd name="f159" fmla="*/ 469900 f124 1"/>
                <a:gd name="f160" fmla="*/ 5391150 f123 1"/>
                <a:gd name="f161" fmla="*/ 381000 f124 1"/>
                <a:gd name="f162" fmla="*/ 4657725 f123 1"/>
                <a:gd name="f163" fmla="*/ 234950 f124 1"/>
                <a:gd name="f164" fmla="*/ 3987800 f123 1"/>
                <a:gd name="f165" fmla="*/ 130175 f124 1"/>
                <a:gd name="f166" fmla="*/ 3375025 f123 1"/>
                <a:gd name="f167" fmla="*/ 57150 f124 1"/>
                <a:gd name="f168" fmla="*/ 2819400 f123 1"/>
                <a:gd name="f169" fmla="*/ 15875 f124 1"/>
                <a:gd name="f170" fmla="*/ 2320925 f123 1"/>
                <a:gd name="f171" fmla="*/ 0 f124 1"/>
                <a:gd name="f172" fmla="*/ 1876425 f123 1"/>
                <a:gd name="f173" fmla="*/ 6350 f124 1"/>
                <a:gd name="f174" fmla="*/ 1482725 f123 1"/>
                <a:gd name="f175" fmla="*/ 31750 f124 1"/>
                <a:gd name="f176" fmla="*/ 1136650 f123 1"/>
                <a:gd name="f177" fmla="*/ 69850 f124 1"/>
                <a:gd name="f178" fmla="*/ 841375 f123 1"/>
                <a:gd name="f179" fmla="*/ 117475 f124 1"/>
                <a:gd name="f180" fmla="*/ 593725 f123 1"/>
                <a:gd name="f181" fmla="*/ 171450 f124 1"/>
                <a:gd name="f182" fmla="*/ 393700 f123 1"/>
                <a:gd name="f183" fmla="*/ 228600 f124 1"/>
                <a:gd name="f184" fmla="*/ 234950 f123 1"/>
                <a:gd name="f185" fmla="*/ 279400 f124 1"/>
                <a:gd name="f186" fmla="*/ 76200 f123 1"/>
                <a:gd name="f187" fmla="*/ 342900 f124 1"/>
                <a:gd name="f188" fmla="*/ 0 f123 1"/>
                <a:gd name="f189" fmla="*/ 1892300 f124 1"/>
                <a:gd name="f190" fmla="*/ 13011150 f123 1"/>
                <a:gd name="f191" fmla="*/ 1882775 f124 1"/>
                <a:gd name="f192" fmla="*/ 809625 f124 1"/>
                <a:gd name="f193" fmla="+- f128 0 f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93">
                  <a:pos x="f126" y="f127"/>
                </a:cxn>
                <a:cxn ang="f193">
                  <a:pos x="f129" y="f130"/>
                </a:cxn>
                <a:cxn ang="f193">
                  <a:pos x="f131" y="f132"/>
                </a:cxn>
                <a:cxn ang="f193">
                  <a:pos x="f133" y="f134"/>
                </a:cxn>
                <a:cxn ang="f193">
                  <a:pos x="f135" y="f136"/>
                </a:cxn>
                <a:cxn ang="f193">
                  <a:pos x="f137" y="f138"/>
                </a:cxn>
                <a:cxn ang="f193">
                  <a:pos x="f139" y="f140"/>
                </a:cxn>
                <a:cxn ang="f193">
                  <a:pos x="f141" y="f142"/>
                </a:cxn>
                <a:cxn ang="f193">
                  <a:pos x="f143" y="f144"/>
                </a:cxn>
                <a:cxn ang="f193">
                  <a:pos x="f145" y="f140"/>
                </a:cxn>
                <a:cxn ang="f193">
                  <a:pos x="f146" y="f147"/>
                </a:cxn>
                <a:cxn ang="f193">
                  <a:pos x="f148" y="f149"/>
                </a:cxn>
                <a:cxn ang="f193">
                  <a:pos x="f150" y="f151"/>
                </a:cxn>
                <a:cxn ang="f193">
                  <a:pos x="f152" y="f153"/>
                </a:cxn>
                <a:cxn ang="f193">
                  <a:pos x="f154" y="f155"/>
                </a:cxn>
                <a:cxn ang="f193">
                  <a:pos x="f156" y="f157"/>
                </a:cxn>
                <a:cxn ang="f193">
                  <a:pos x="f158" y="f159"/>
                </a:cxn>
                <a:cxn ang="f193">
                  <a:pos x="f160" y="f161"/>
                </a:cxn>
                <a:cxn ang="f193">
                  <a:pos x="f162" y="f163"/>
                </a:cxn>
                <a:cxn ang="f193">
                  <a:pos x="f164" y="f165"/>
                </a:cxn>
                <a:cxn ang="f193">
                  <a:pos x="f166" y="f167"/>
                </a:cxn>
                <a:cxn ang="f193">
                  <a:pos x="f168" y="f169"/>
                </a:cxn>
                <a:cxn ang="f193">
                  <a:pos x="f170" y="f171"/>
                </a:cxn>
                <a:cxn ang="f193">
                  <a:pos x="f172" y="f173"/>
                </a:cxn>
                <a:cxn ang="f193">
                  <a:pos x="f174" y="f175"/>
                </a:cxn>
                <a:cxn ang="f193">
                  <a:pos x="f176" y="f177"/>
                </a:cxn>
                <a:cxn ang="f193">
                  <a:pos x="f178" y="f179"/>
                </a:cxn>
                <a:cxn ang="f193">
                  <a:pos x="f180" y="f181"/>
                </a:cxn>
                <a:cxn ang="f193">
                  <a:pos x="f182" y="f183"/>
                </a:cxn>
                <a:cxn ang="f193">
                  <a:pos x="f184" y="f185"/>
                </a:cxn>
                <a:cxn ang="f193">
                  <a:pos x="f186" y="f187"/>
                </a:cxn>
                <a:cxn ang="f193">
                  <a:pos x="f188" y="f161"/>
                </a:cxn>
                <a:cxn ang="f193">
                  <a:pos x="f126" y="f189"/>
                </a:cxn>
                <a:cxn ang="f193">
                  <a:pos x="f190" y="f191"/>
                </a:cxn>
                <a:cxn ang="f193">
                  <a:pos x="f190" y="f192"/>
                </a:cxn>
                <a:cxn ang="f193">
                  <a:pos x="f126" y="f127"/>
                </a:cxn>
              </a:cxnLst>
              <a:rect l="l" t="t" r="r" b="b"/>
              <a:pathLst>
                <a:path w="8196" h="1192">
                  <a:moveTo>
                    <a:pt x="f8" y="f9"/>
                  </a:move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7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3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85"/>
                  </a:lnTo>
                  <a:lnTo>
                    <a:pt x="f86" y="f87"/>
                  </a:lnTo>
                  <a:lnTo>
                    <a:pt x="f88" y="f89"/>
                  </a:lnTo>
                  <a:lnTo>
                    <a:pt x="f90" y="f91"/>
                  </a:lnTo>
                  <a:lnTo>
                    <a:pt x="f92" y="f5"/>
                  </a:lnTo>
                  <a:lnTo>
                    <a:pt x="f93" y="f5"/>
                  </a:lnTo>
                  <a:lnTo>
                    <a:pt x="f94" y="f95"/>
                  </a:lnTo>
                  <a:lnTo>
                    <a:pt x="f96" y="f89"/>
                  </a:lnTo>
                  <a:lnTo>
                    <a:pt x="f97" y="f87"/>
                  </a:lnTo>
                  <a:lnTo>
                    <a:pt x="f98" y="f99"/>
                  </a:lnTo>
                  <a:lnTo>
                    <a:pt x="f100" y="f101"/>
                  </a:lnTo>
                  <a:lnTo>
                    <a:pt x="f17" y="f102"/>
                  </a:lnTo>
                  <a:lnTo>
                    <a:pt x="f103" y="f104"/>
                  </a:lnTo>
                  <a:lnTo>
                    <a:pt x="f105" y="f106"/>
                  </a:lnTo>
                  <a:lnTo>
                    <a:pt x="f107" y="f108"/>
                  </a:lnTo>
                  <a:lnTo>
                    <a:pt x="f109" y="f110"/>
                  </a:lnTo>
                  <a:lnTo>
                    <a:pt x="f111" y="f112"/>
                  </a:lnTo>
                  <a:lnTo>
                    <a:pt x="f113" y="f114"/>
                  </a:lnTo>
                  <a:lnTo>
                    <a:pt x="f77" y="f115"/>
                  </a:lnTo>
                  <a:lnTo>
                    <a:pt x="f108" y="f75"/>
                  </a:lnTo>
                  <a:lnTo>
                    <a:pt x="f116" y="f117"/>
                  </a:lnTo>
                  <a:lnTo>
                    <a:pt x="f118" y="f119"/>
                  </a:lnTo>
                  <a:lnTo>
                    <a:pt x="f5" y="f73"/>
                  </a:lnTo>
                  <a:lnTo>
                    <a:pt x="f5" y="f7"/>
                  </a:lnTo>
                  <a:lnTo>
                    <a:pt x="f8" y="f7"/>
                  </a:lnTo>
                  <a:lnTo>
                    <a:pt x="f6" y="f120"/>
                  </a:lnTo>
                  <a:lnTo>
                    <a:pt x="f6" y="f121"/>
                  </a:lnTo>
                  <a:lnTo>
                    <a:pt x="f8" y="f9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t" anchorCtr="0" compatLnSpc="1"/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2411" algn="l"/>
                  <a:tab pos="1824823" algn="l"/>
                  <a:tab pos="2737234" algn="l"/>
                  <a:tab pos="3649644" algn="l"/>
                  <a:tab pos="4562057" algn="l"/>
                  <a:tab pos="5474469" algn="l"/>
                  <a:tab pos="6386876" algn="l"/>
                  <a:tab pos="7299292" algn="l"/>
                  <a:tab pos="8211704" algn="l"/>
                  <a:tab pos="9124106" algn="l"/>
                  <a:tab pos="10036524" algn="l"/>
                </a:tabLst>
              </a:pPr>
              <a:endParaRPr lang="sl-SI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Arial" pitchFamily="2"/>
                <a:cs typeface="Arial" pitchFamily="2"/>
              </a:endParaRPr>
            </a:p>
          </p:txBody>
        </p:sp>
      </p:grpSp>
      <p:sp>
        <p:nvSpPr>
          <p:cNvPr id="9" name="Segnaposto titolo 8"/>
          <p:cNvSpPr txBox="1">
            <a:spLocks noGrp="1"/>
          </p:cNvSpPr>
          <p:nvPr>
            <p:ph type="title"/>
          </p:nvPr>
        </p:nvSpPr>
        <p:spPr>
          <a:xfrm>
            <a:off x="457200" y="247320"/>
            <a:ext cx="8229600" cy="1434600"/>
          </a:xfrm>
          <a:prstGeom prst="rect">
            <a:avLst/>
          </a:prstGeom>
          <a:noFill/>
          <a:ln>
            <a:noFill/>
          </a:ln>
        </p:spPr>
        <p:txBody>
          <a:bodyPr vert="horz" lIns="89797" tIns="46698" rIns="89797" bIns="46698" anchor="ctr" anchorCtr="0" compatLnSpc="1"/>
          <a:lstStyle>
            <a:defPPr lvl="0">
              <a:buNone/>
            </a:defPPr>
            <a:lvl1pPr lvl="0">
              <a:buNone/>
            </a:lvl1pPr>
          </a:lstStyle>
          <a:p>
            <a:endParaRPr lang="sl-SI"/>
          </a:p>
        </p:txBody>
      </p:sp>
      <p:sp>
        <p:nvSpPr>
          <p:cNvPr id="10" name="Segnaposto testo 9"/>
          <p:cNvSpPr txBox="1">
            <a:spLocks noGrp="1"/>
          </p:cNvSpPr>
          <p:nvPr>
            <p:ph type="body" idx="1"/>
          </p:nvPr>
        </p:nvSpPr>
        <p:spPr>
          <a:xfrm>
            <a:off x="871559" y="2674461"/>
            <a:ext cx="7408799" cy="3451679"/>
          </a:xfrm>
          <a:prstGeom prst="rect">
            <a:avLst/>
          </a:prstGeom>
          <a:noFill/>
          <a:ln>
            <a:noFill/>
          </a:ln>
        </p:spPr>
        <p:txBody>
          <a:bodyPr vert="horz" lIns="89797" tIns="46698" rIns="89797" bIns="46698" anchor="t" anchorCtr="0" compatLnSpc="1"/>
          <a:lstStyle>
            <a:defPPr marL="272880" marR="0" lvl="0" indent="-272880" algn="l" rtl="0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/>
              <a:buNone/>
              <a:tabLst>
                <a:tab pos="641160" algn="l"/>
                <a:tab pos="1555560" algn="l"/>
                <a:tab pos="2469960" algn="l"/>
                <a:tab pos="3384360" algn="l"/>
                <a:tab pos="4298760" algn="l"/>
                <a:tab pos="5213160" algn="l"/>
                <a:tab pos="6127560" algn="l"/>
                <a:tab pos="7041960" algn="l"/>
                <a:tab pos="7956360" algn="l"/>
                <a:tab pos="8870760" algn="l"/>
                <a:tab pos="9785160" algn="l"/>
              </a:tabLst>
              <a:defRPr lang="sl-SI" sz="2400" b="0" i="0" u="none" strike="noStrike" kern="1200" baseline="0">
                <a:ln>
                  <a:noFill/>
                </a:ln>
                <a:solidFill>
                  <a:srgbClr val="073E87"/>
                </a:solidFill>
                <a:latin typeface="Candara" pitchFamily="34"/>
                <a:ea typeface="WenQuanYi Micro Hei" pitchFamily="2"/>
                <a:cs typeface="Lohit Hindi" pitchFamily="2"/>
              </a:defRPr>
            </a:defPPr>
            <a:lvl1pPr marL="272880" marR="0" lvl="0" indent="-272880" algn="l" rtl="0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/>
              <a:buChar char=""/>
              <a:tabLst>
                <a:tab pos="641160" algn="l"/>
                <a:tab pos="1555560" algn="l"/>
                <a:tab pos="2469960" algn="l"/>
                <a:tab pos="3384360" algn="l"/>
                <a:tab pos="4298760" algn="l"/>
                <a:tab pos="5213160" algn="l"/>
                <a:tab pos="6127560" algn="l"/>
                <a:tab pos="7041960" algn="l"/>
                <a:tab pos="7956360" algn="l"/>
                <a:tab pos="8870760" algn="l"/>
                <a:tab pos="9785160" algn="l"/>
              </a:tabLst>
              <a:defRPr lang="sl-SI" sz="2400" b="0" i="0" u="none" strike="noStrike" kern="1200" baseline="0">
                <a:ln>
                  <a:noFill/>
                </a:ln>
                <a:solidFill>
                  <a:srgbClr val="073E87"/>
                </a:solidFill>
                <a:latin typeface="Candara" pitchFamily="34"/>
                <a:ea typeface="WenQuanYi Micro Hei" pitchFamily="2"/>
                <a:cs typeface="Lohit Hindi" pitchFamily="2"/>
              </a:defRPr>
            </a:lvl1pPr>
            <a:lvl2pPr marL="576000" marR="0" lvl="1" indent="-272880" algn="l" rtl="0" hangingPunct="0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/>
              <a:buChar char=""/>
              <a:tabLst>
                <a:tab pos="338040" algn="l"/>
                <a:tab pos="1252439" algn="l"/>
                <a:tab pos="2166840" algn="l"/>
                <a:tab pos="3081240" algn="l"/>
                <a:tab pos="3995640" algn="l"/>
                <a:tab pos="4910040" algn="l"/>
                <a:tab pos="5824440" algn="l"/>
                <a:tab pos="6738840" algn="l"/>
                <a:tab pos="7653240" algn="l"/>
                <a:tab pos="8567640" algn="l"/>
                <a:tab pos="9482040" algn="l"/>
              </a:tabLst>
              <a:defRPr lang="sl-SI" sz="2200" b="0" i="0" u="none" strike="noStrike" kern="1200" baseline="0">
                <a:ln>
                  <a:noFill/>
                </a:ln>
                <a:solidFill>
                  <a:srgbClr val="073E87"/>
                </a:solidFill>
                <a:latin typeface="Candara" pitchFamily="34"/>
                <a:ea typeface="WenQuanYi Micro Hei" pitchFamily="2"/>
                <a:cs typeface="Lohit Hindi" pitchFamily="2"/>
              </a:defRPr>
            </a:lvl2pPr>
            <a:lvl3pPr marL="855360" marR="0" lvl="2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/>
              <a:buChar char=""/>
              <a:tabLst>
                <a:tab pos="58680" algn="l"/>
                <a:tab pos="973080" algn="l"/>
                <a:tab pos="1887480" algn="l"/>
                <a:tab pos="2801880" algn="l"/>
                <a:tab pos="3716280" algn="l"/>
                <a:tab pos="4630680" algn="l"/>
                <a:tab pos="5545080" algn="l"/>
                <a:tab pos="6459479" algn="l"/>
                <a:tab pos="7373879" algn="l"/>
                <a:tab pos="8288280" algn="l"/>
                <a:tab pos="9202680" algn="l"/>
              </a:tabLst>
              <a:defRPr lang="sl-SI" sz="2000" b="0" i="0" u="none" strike="noStrike" kern="1200" baseline="0">
                <a:ln>
                  <a:noFill/>
                </a:ln>
                <a:solidFill>
                  <a:srgbClr val="073E87"/>
                </a:solidFill>
                <a:latin typeface="Candara" pitchFamily="34"/>
                <a:ea typeface="WenQuanYi Micro Hei" pitchFamily="2"/>
                <a:cs typeface="Lohit Hindi" pitchFamily="2"/>
              </a:defRPr>
            </a:lvl3pPr>
            <a:lvl4pPr marL="1143000" marR="0" lvl="3" indent="-228600" algn="l" rtl="0" hangingPunct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/>
              <a:buChar char="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sl-SI" sz="1800" b="0" i="0" u="none" strike="noStrike" kern="1200" baseline="0">
                <a:ln>
                  <a:noFill/>
                </a:ln>
                <a:solidFill>
                  <a:srgbClr val="073E87"/>
                </a:solidFill>
                <a:latin typeface="Candara" pitchFamily="34"/>
                <a:ea typeface="WenQuanYi Micro Hei" pitchFamily="2"/>
                <a:cs typeface="Lohit Hindi" pitchFamily="2"/>
              </a:defRPr>
            </a:lvl4pPr>
            <a:lvl5pPr marL="1461960" marR="0" lvl="4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/>
              <a:buChar char=""/>
              <a:tabLst>
                <a:tab pos="366480" algn="l"/>
                <a:tab pos="1280880" algn="l"/>
                <a:tab pos="2195280" algn="l"/>
                <a:tab pos="3109679" algn="l"/>
                <a:tab pos="4024079" algn="l"/>
                <a:tab pos="4938479" algn="l"/>
                <a:tab pos="5852880" algn="l"/>
                <a:tab pos="6767279" algn="l"/>
                <a:tab pos="7681680" algn="l"/>
                <a:tab pos="8596080" algn="l"/>
              </a:tabLst>
              <a:defRPr lang="sl-SI" sz="1600" b="0" i="0" u="none" strike="noStrike" kern="1200" baseline="0">
                <a:ln>
                  <a:noFill/>
                </a:ln>
                <a:solidFill>
                  <a:srgbClr val="073E87"/>
                </a:solidFill>
                <a:latin typeface="Candara" pitchFamily="34"/>
                <a:ea typeface="WenQuanYi Micro Hei" pitchFamily="2"/>
                <a:cs typeface="Lohit Hindi" pitchFamily="2"/>
              </a:defRPr>
            </a:lvl5pPr>
            <a:lvl6pPr marL="1461960" marR="0" lvl="5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/>
              <a:buChar char=""/>
              <a:tabLst>
                <a:tab pos="366480" algn="l"/>
                <a:tab pos="1280880" algn="l"/>
                <a:tab pos="2195280" algn="l"/>
                <a:tab pos="3109679" algn="l"/>
                <a:tab pos="4024079" algn="l"/>
                <a:tab pos="4938479" algn="l"/>
                <a:tab pos="5852880" algn="l"/>
                <a:tab pos="6767279" algn="l"/>
                <a:tab pos="7681680" algn="l"/>
                <a:tab pos="8596080" algn="l"/>
              </a:tabLst>
              <a:defRPr lang="sl-SI" sz="1600" b="0" i="0" u="none" strike="noStrike" kern="1200" baseline="0">
                <a:ln>
                  <a:noFill/>
                </a:ln>
                <a:solidFill>
                  <a:srgbClr val="073E87"/>
                </a:solidFill>
                <a:latin typeface="Candara" pitchFamily="34"/>
                <a:ea typeface="WenQuanYi Micro Hei" pitchFamily="2"/>
                <a:cs typeface="Lohit Hindi" pitchFamily="2"/>
              </a:defRPr>
            </a:lvl6pPr>
            <a:lvl7pPr marL="1461960" marR="0" lvl="6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/>
              <a:buChar char=""/>
              <a:tabLst>
                <a:tab pos="366480" algn="l"/>
                <a:tab pos="1280880" algn="l"/>
                <a:tab pos="2195280" algn="l"/>
                <a:tab pos="3109679" algn="l"/>
                <a:tab pos="4024079" algn="l"/>
                <a:tab pos="4938479" algn="l"/>
                <a:tab pos="5852880" algn="l"/>
                <a:tab pos="6767279" algn="l"/>
                <a:tab pos="7681680" algn="l"/>
                <a:tab pos="8596080" algn="l"/>
              </a:tabLst>
              <a:defRPr lang="sl-SI" sz="1600" b="0" i="0" u="none" strike="noStrike" kern="1200" baseline="0">
                <a:ln>
                  <a:noFill/>
                </a:ln>
                <a:solidFill>
                  <a:srgbClr val="073E87"/>
                </a:solidFill>
                <a:latin typeface="Candara" pitchFamily="34"/>
                <a:ea typeface="WenQuanYi Micro Hei" pitchFamily="2"/>
                <a:cs typeface="Lohit Hindi" pitchFamily="2"/>
              </a:defRPr>
            </a:lvl7pPr>
            <a:lvl8pPr marL="1461960" marR="0" lvl="7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/>
              <a:buChar char=""/>
              <a:tabLst>
                <a:tab pos="366480" algn="l"/>
                <a:tab pos="1280880" algn="l"/>
                <a:tab pos="2195280" algn="l"/>
                <a:tab pos="3109679" algn="l"/>
                <a:tab pos="4024079" algn="l"/>
                <a:tab pos="4938479" algn="l"/>
                <a:tab pos="5852880" algn="l"/>
                <a:tab pos="6767279" algn="l"/>
                <a:tab pos="7681680" algn="l"/>
                <a:tab pos="8596080" algn="l"/>
              </a:tabLst>
              <a:defRPr lang="sl-SI" sz="1600" b="0" i="0" u="none" strike="noStrike" kern="1200" baseline="0">
                <a:ln>
                  <a:noFill/>
                </a:ln>
                <a:solidFill>
                  <a:srgbClr val="073E87"/>
                </a:solidFill>
                <a:latin typeface="Candara" pitchFamily="34"/>
                <a:ea typeface="WenQuanYi Micro Hei" pitchFamily="2"/>
                <a:cs typeface="Lohit Hindi" pitchFamily="2"/>
              </a:defRPr>
            </a:lvl8pPr>
            <a:lvl9pPr marL="1461960" marR="0" lvl="8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/>
              <a:buChar char=""/>
              <a:tabLst>
                <a:tab pos="366480" algn="l"/>
                <a:tab pos="1280880" algn="l"/>
                <a:tab pos="2195280" algn="l"/>
                <a:tab pos="3109679" algn="l"/>
                <a:tab pos="4024079" algn="l"/>
                <a:tab pos="4938479" algn="l"/>
                <a:tab pos="5852880" algn="l"/>
                <a:tab pos="6767279" algn="l"/>
                <a:tab pos="7681680" algn="l"/>
                <a:tab pos="8596080" algn="l"/>
              </a:tabLst>
              <a:defRPr lang="sl-SI" sz="1600" b="0" i="0" u="none" strike="noStrike" kern="1200" baseline="0">
                <a:ln>
                  <a:noFill/>
                </a:ln>
                <a:solidFill>
                  <a:srgbClr val="073E87"/>
                </a:solidFill>
                <a:latin typeface="Candara" pitchFamily="34"/>
                <a:ea typeface="WenQuanYi Micro Hei" pitchFamily="2"/>
                <a:cs typeface="Lohit Hindi" pitchFamily="2"/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sl-SI"/>
          </a:p>
        </p:txBody>
      </p:sp>
      <p:sp>
        <p:nvSpPr>
          <p:cNvPr id="11" name="Segnaposto data 10"/>
          <p:cNvSpPr txBox="1">
            <a:spLocks noGrp="1"/>
          </p:cNvSpPr>
          <p:nvPr>
            <p:ph type="dt" sz="half" idx="2"/>
          </p:nvPr>
        </p:nvSpPr>
        <p:spPr>
          <a:xfrm>
            <a:off x="5163840" y="6249981"/>
            <a:ext cx="3786120" cy="365399"/>
          </a:xfrm>
          <a:prstGeom prst="rect">
            <a:avLst/>
          </a:prstGeom>
          <a:noFill/>
          <a:ln>
            <a:noFill/>
          </a:ln>
        </p:spPr>
        <p:txBody>
          <a:bodyPr wrap="square" lIns="89797" tIns="46698" rIns="89797" bIns="46698" anchor="ctr" anchorCtr="0"/>
          <a:lstStyle>
            <a:lvl1pPr marL="0" marR="0" lvl="0" indent="0" algn="r" rtl="0" hangingPunct="1">
              <a:buNone/>
              <a:tabLst/>
              <a:defRPr lang="it-IT" sz="1000" kern="1200">
                <a:solidFill>
                  <a:srgbClr val="073E87"/>
                </a:solidFill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fld id="{23636E76-C86E-4B7C-93AC-287068C53EA5}" type="datetime1">
              <a:rPr lang="it-IT"/>
              <a:pPr lvl="0"/>
              <a:t>19/05/2015</a:t>
            </a:fld>
            <a:endParaRPr lang="it-IT"/>
          </a:p>
        </p:txBody>
      </p:sp>
      <p:sp>
        <p:nvSpPr>
          <p:cNvPr id="12" name="Segnaposto piè di pagina 11"/>
          <p:cNvSpPr txBox="1">
            <a:spLocks noGrp="1"/>
          </p:cNvSpPr>
          <p:nvPr>
            <p:ph type="ftr" sz="quarter" idx="3"/>
          </p:nvPr>
        </p:nvSpPr>
        <p:spPr>
          <a:xfrm>
            <a:off x="193320" y="6249981"/>
            <a:ext cx="3786120" cy="365399"/>
          </a:xfrm>
          <a:prstGeom prst="rect">
            <a:avLst/>
          </a:prstGeom>
          <a:noFill/>
          <a:ln>
            <a:noFill/>
          </a:ln>
        </p:spPr>
        <p:txBody>
          <a:bodyPr wrap="square" lIns="89797" tIns="46698" rIns="89797" bIns="46698" anchor="ctr" anchorCtr="0"/>
          <a:lstStyle>
            <a:lvl1pPr lvl="0" rtl="0" hangingPunct="0">
              <a:buNone/>
              <a:tabLst/>
              <a:defRPr lang="it-IT" sz="1000" kern="1200">
                <a:solidFill>
                  <a:srgbClr val="073E87"/>
                </a:solidFill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13" name="Segnaposto numero diapositiva 12"/>
          <p:cNvSpPr txBox="1">
            <a:spLocks noGrp="1"/>
          </p:cNvSpPr>
          <p:nvPr>
            <p:ph type="sldNum" sz="quarter" idx="4"/>
          </p:nvPr>
        </p:nvSpPr>
        <p:spPr>
          <a:xfrm>
            <a:off x="3990960" y="6249981"/>
            <a:ext cx="1162080" cy="365399"/>
          </a:xfrm>
          <a:prstGeom prst="rect">
            <a:avLst/>
          </a:prstGeom>
          <a:noFill/>
          <a:ln>
            <a:noFill/>
          </a:ln>
        </p:spPr>
        <p:txBody>
          <a:bodyPr wrap="square" lIns="89797" tIns="46698" rIns="89797" bIns="46698" anchor="ctr" anchorCtr="0"/>
          <a:lstStyle>
            <a:lvl1pPr marL="0" marR="0" lvl="0" indent="0" algn="ctr" rtl="0" hangingPunct="1">
              <a:buNone/>
              <a:tabLst/>
              <a:defRPr lang="it-IT" sz="1000" kern="1200">
                <a:solidFill>
                  <a:srgbClr val="073E87"/>
                </a:solidFill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fld id="{164C1DC9-61A9-4434-B7C2-8D98424F2D20}" type="slidenum">
              <a:rPr/>
              <a:pPr lvl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marL="0" marR="0" indent="0" algn="ctr" rtl="0" hangingPunct="0">
        <a:lnSpc>
          <a:spcPct val="100000"/>
        </a:lnSpc>
        <a:spcBef>
          <a:spcPts val="0"/>
        </a:spcBef>
        <a:spcAft>
          <a:spcPts val="0"/>
        </a:spcAft>
        <a:tabLst>
          <a:tab pos="0" algn="l"/>
          <a:tab pos="912411" algn="l"/>
          <a:tab pos="1824823" algn="l"/>
          <a:tab pos="2737234" algn="l"/>
          <a:tab pos="3649644" algn="l"/>
          <a:tab pos="4562057" algn="l"/>
          <a:tab pos="5474469" algn="l"/>
          <a:tab pos="6386876" algn="l"/>
          <a:tab pos="7299292" algn="l"/>
          <a:tab pos="8211704" algn="l"/>
          <a:tab pos="9124106" algn="l"/>
          <a:tab pos="10036524" algn="l"/>
        </a:tabLst>
        <a:defRPr lang="sl-SI" sz="4400" b="0" i="0" u="none" strike="noStrike" kern="1200" baseline="0">
          <a:ln>
            <a:noFill/>
          </a:ln>
          <a:solidFill>
            <a:srgbClr val="FFFFFF"/>
          </a:solidFill>
          <a:latin typeface="Candara" pitchFamily="34"/>
        </a:defRPr>
      </a:lvl1pPr>
    </p:titleStyle>
    <p:bodyStyle>
      <a:lvl1pPr marL="0" marR="0" indent="0" algn="l" rtl="0" hangingPunct="0">
        <a:lnSpc>
          <a:spcPct val="100000"/>
        </a:lnSpc>
        <a:spcBef>
          <a:spcPts val="598"/>
        </a:spcBef>
        <a:spcAft>
          <a:spcPts val="0"/>
        </a:spcAft>
        <a:tabLst>
          <a:tab pos="639764" algn="l"/>
          <a:tab pos="1552177" algn="l"/>
          <a:tab pos="2464589" algn="l"/>
          <a:tab pos="3376998" algn="l"/>
          <a:tab pos="4289411" algn="l"/>
          <a:tab pos="5201823" algn="l"/>
          <a:tab pos="6114232" algn="l"/>
          <a:tab pos="7026643" algn="l"/>
          <a:tab pos="7939058" algn="l"/>
          <a:tab pos="8851475" algn="l"/>
          <a:tab pos="9763879" algn="l"/>
        </a:tabLst>
        <a:defRPr lang="sl-SI" sz="2400" b="0" i="0" u="none" strike="noStrike" kern="1200" baseline="0">
          <a:ln>
            <a:noFill/>
          </a:ln>
          <a:solidFill>
            <a:srgbClr val="073E87"/>
          </a:solidFill>
          <a:latin typeface="Candara" pitchFamily="34"/>
        </a:defRPr>
      </a:lvl1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 txBox="1">
            <a:spLocks noGrp="1"/>
          </p:cNvSpPr>
          <p:nvPr>
            <p:ph type="dt" sz="half" idx="2"/>
          </p:nvPr>
        </p:nvSpPr>
        <p:spPr>
          <a:xfrm>
            <a:off x="457172" y="6247907"/>
            <a:ext cx="2129767" cy="472568"/>
          </a:xfrm>
          <a:prstGeom prst="rect">
            <a:avLst/>
          </a:prstGeom>
          <a:noFill/>
          <a:ln>
            <a:noFill/>
          </a:ln>
        </p:spPr>
        <p:txBody>
          <a:bodyPr wrap="square" lIns="81459" tIns="40729" rIns="81459" bIns="40729" anchor="t" anchorCtr="0"/>
          <a:lstStyle>
            <a:lvl1pPr lvl="0" rtl="0" hangingPunct="0">
              <a:buNone/>
              <a:tabLst/>
              <a:defRPr lang="it-IT" sz="22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defTabSz="827647"/>
            <a:endParaRPr lang="it-IT" smtClean="0">
              <a:solidFill>
                <a:prstClr val="black"/>
              </a:solidFill>
            </a:endParaRPr>
          </a:p>
        </p:txBody>
      </p:sp>
      <p:sp>
        <p:nvSpPr>
          <p:cNvPr id="3" name="Segnaposto piè di pagina 2"/>
          <p:cNvSpPr txBox="1">
            <a:spLocks noGrp="1"/>
          </p:cNvSpPr>
          <p:nvPr>
            <p:ph type="ftr" sz="quarter" idx="3"/>
          </p:nvPr>
        </p:nvSpPr>
        <p:spPr>
          <a:xfrm>
            <a:off x="3127054" y="6247907"/>
            <a:ext cx="2897815" cy="472568"/>
          </a:xfrm>
          <a:prstGeom prst="rect">
            <a:avLst/>
          </a:prstGeom>
          <a:noFill/>
          <a:ln>
            <a:noFill/>
          </a:ln>
        </p:spPr>
        <p:txBody>
          <a:bodyPr wrap="square" lIns="81459" tIns="40729" rIns="81459" bIns="40729" anchor="t" anchorCtr="0"/>
          <a:lstStyle>
            <a:lvl1pPr lvl="0" rtl="0" hangingPunct="0">
              <a:buNone/>
              <a:tabLst/>
              <a:defRPr lang="it-IT" sz="22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defTabSz="827647"/>
            <a:endParaRPr lang="it-IT" smtClean="0">
              <a:solidFill>
                <a:prstClr val="black"/>
              </a:solidFill>
            </a:endParaRPr>
          </a:p>
        </p:txBody>
      </p:sp>
      <p:sp>
        <p:nvSpPr>
          <p:cNvPr id="4" name="Segnaposto numero diapositiva 3"/>
          <p:cNvSpPr txBox="1">
            <a:spLocks noGrp="1"/>
          </p:cNvSpPr>
          <p:nvPr>
            <p:ph type="sldNum" sz="quarter" idx="4"/>
          </p:nvPr>
        </p:nvSpPr>
        <p:spPr>
          <a:xfrm>
            <a:off x="6555841" y="6247907"/>
            <a:ext cx="2129767" cy="472568"/>
          </a:xfrm>
          <a:prstGeom prst="rect">
            <a:avLst/>
          </a:prstGeom>
          <a:noFill/>
          <a:ln>
            <a:noFill/>
          </a:ln>
        </p:spPr>
        <p:txBody>
          <a:bodyPr wrap="square" lIns="81459" tIns="40729" rIns="81459" bIns="40729" anchor="t" anchorCtr="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it-IT" sz="1600" b="0" i="0" u="none" strike="noStrike" kern="1200" spc="0">
                <a:solidFill>
                  <a:srgbClr val="000000"/>
                </a:solidFill>
                <a:latin typeface="Calibri" pitchFamily="18"/>
                <a:ea typeface="Lucida Sans Unicode" pitchFamily="2"/>
                <a:cs typeface="Tahoma" pitchFamily="2"/>
              </a:defRPr>
            </a:lvl1pPr>
          </a:lstStyle>
          <a:p>
            <a:pPr defTabSz="827647"/>
            <a:fld id="{92338686-6300-47C1-96CE-79EAA622472E}" type="slidenum">
              <a:rPr lang="it-IT" smtClean="0"/>
              <a:pPr defTabSz="827647"/>
              <a:t>‹N›</a:t>
            </a:fld>
            <a:endParaRPr lang="it-IT" smtClean="0"/>
          </a:p>
        </p:txBody>
      </p:sp>
      <p:sp>
        <p:nvSpPr>
          <p:cNvPr id="5" name="Segnaposto titolo 4"/>
          <p:cNvSpPr txBox="1">
            <a:spLocks noGrp="1"/>
          </p:cNvSpPr>
          <p:nvPr>
            <p:ph type="title"/>
          </p:nvPr>
        </p:nvSpPr>
        <p:spPr>
          <a:xfrm>
            <a:off x="457171" y="273352"/>
            <a:ext cx="8229090" cy="1144682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it-IT"/>
          </a:p>
        </p:txBody>
      </p:sp>
      <p:sp>
        <p:nvSpPr>
          <p:cNvPr id="6" name="Segnaposto testo 5"/>
          <p:cNvSpPr txBox="1">
            <a:spLocks noGrp="1"/>
          </p:cNvSpPr>
          <p:nvPr>
            <p:ph type="body" idx="1"/>
          </p:nvPr>
        </p:nvSpPr>
        <p:spPr>
          <a:xfrm>
            <a:off x="457171" y="1604516"/>
            <a:ext cx="8229090" cy="4525821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/>
          <a:lstStyle>
            <a:defPPr marL="432000" marR="0" lvl="0" indent="-324000" algn="l" rtl="0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defPPr>
            <a:lvl1pPr marL="432000" marR="0" lvl="0" indent="-324000" algn="l" rtl="0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lvl1pPr>
            <a:lvl2pPr marL="864000" marR="0" lvl="1" indent="-324000" algn="l" rtl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2pPr>
            <a:lvl3pPr marL="1295999" marR="0" lvl="2" indent="-288000" algn="l" rtl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3pPr>
            <a:lvl4pPr marL="1728000" marR="0" lvl="3" indent="-216000" algn="l" rtl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4pPr>
            <a:lvl5pPr marL="2160000" marR="0" lvl="4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5pPr>
            <a:lvl6pPr marL="2592000" marR="0" lvl="5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6pPr>
            <a:lvl7pPr marL="3024000" marR="0" lvl="6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7pPr>
            <a:lvl8pPr marL="3456000" marR="0" lvl="7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8pPr>
            <a:lvl9pPr marL="3887999" marR="0" lvl="8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7286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rtl="0" hangingPunct="1">
        <a:tabLst/>
        <a:defRPr lang="it-IT" sz="16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cs typeface="Mangal" pitchFamily="2"/>
        </a:defRPr>
      </a:lvl1pPr>
    </p:titleStyle>
    <p:bodyStyle>
      <a:lvl1pPr marL="0" marR="0" indent="0" algn="l" rtl="0" hangingPunct="0">
        <a:spcBef>
          <a:spcPts val="0"/>
        </a:spcBef>
        <a:spcAft>
          <a:spcPts val="1284"/>
        </a:spcAft>
        <a:tabLst/>
        <a:defRPr lang="it-IT" sz="2900" b="0" i="0" u="none" strike="noStrike" kern="1200" spc="0">
          <a:ln>
            <a:noFill/>
          </a:ln>
          <a:solidFill>
            <a:srgbClr val="000000"/>
          </a:solidFill>
          <a:latin typeface="Arial" pitchFamily="18"/>
          <a:cs typeface="Mangal" pitchFamily="2"/>
        </a:defRPr>
      </a:lvl1pPr>
    </p:bodyStyle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 txBox="1">
            <a:spLocks noGrp="1"/>
          </p:cNvSpPr>
          <p:nvPr>
            <p:ph type="dt" sz="half" idx="2"/>
          </p:nvPr>
        </p:nvSpPr>
        <p:spPr>
          <a:xfrm>
            <a:off x="457172" y="6247907"/>
            <a:ext cx="2129767" cy="472568"/>
          </a:xfrm>
          <a:prstGeom prst="rect">
            <a:avLst/>
          </a:prstGeom>
          <a:noFill/>
          <a:ln>
            <a:noFill/>
          </a:ln>
        </p:spPr>
        <p:txBody>
          <a:bodyPr wrap="square" lIns="81477" tIns="40738" rIns="81477" bIns="40738" anchor="t" anchorCtr="0"/>
          <a:lstStyle>
            <a:lvl1pPr lvl="0" rtl="0" hangingPunct="0">
              <a:buNone/>
              <a:tabLst/>
              <a:defRPr lang="it-IT" sz="22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defTabSz="827819"/>
            <a:endParaRPr lang="it-IT" smtClean="0">
              <a:solidFill>
                <a:prstClr val="black"/>
              </a:solidFill>
            </a:endParaRPr>
          </a:p>
        </p:txBody>
      </p:sp>
      <p:sp>
        <p:nvSpPr>
          <p:cNvPr id="3" name="Segnaposto piè di pagina 2"/>
          <p:cNvSpPr txBox="1">
            <a:spLocks noGrp="1"/>
          </p:cNvSpPr>
          <p:nvPr>
            <p:ph type="ftr" sz="quarter" idx="3"/>
          </p:nvPr>
        </p:nvSpPr>
        <p:spPr>
          <a:xfrm>
            <a:off x="3127054" y="6247907"/>
            <a:ext cx="2897815" cy="472568"/>
          </a:xfrm>
          <a:prstGeom prst="rect">
            <a:avLst/>
          </a:prstGeom>
          <a:noFill/>
          <a:ln>
            <a:noFill/>
          </a:ln>
        </p:spPr>
        <p:txBody>
          <a:bodyPr wrap="square" lIns="81477" tIns="40738" rIns="81477" bIns="40738" anchor="t" anchorCtr="0"/>
          <a:lstStyle>
            <a:lvl1pPr lvl="0" rtl="0" hangingPunct="0">
              <a:buNone/>
              <a:tabLst/>
              <a:defRPr lang="it-IT" sz="22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defTabSz="827819"/>
            <a:endParaRPr lang="it-IT" smtClean="0">
              <a:solidFill>
                <a:prstClr val="black"/>
              </a:solidFill>
            </a:endParaRPr>
          </a:p>
        </p:txBody>
      </p:sp>
      <p:sp>
        <p:nvSpPr>
          <p:cNvPr id="4" name="Segnaposto numero diapositiva 3"/>
          <p:cNvSpPr txBox="1">
            <a:spLocks noGrp="1"/>
          </p:cNvSpPr>
          <p:nvPr>
            <p:ph type="sldNum" sz="quarter" idx="4"/>
          </p:nvPr>
        </p:nvSpPr>
        <p:spPr>
          <a:xfrm>
            <a:off x="6555841" y="6247907"/>
            <a:ext cx="2129767" cy="472568"/>
          </a:xfrm>
          <a:prstGeom prst="rect">
            <a:avLst/>
          </a:prstGeom>
          <a:noFill/>
          <a:ln>
            <a:noFill/>
          </a:ln>
        </p:spPr>
        <p:txBody>
          <a:bodyPr wrap="square" lIns="81477" tIns="40738" rIns="81477" bIns="40738" anchor="t" anchorCtr="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it-IT" sz="1600" b="0" i="0" u="none" strike="noStrike" kern="1200" spc="0">
                <a:solidFill>
                  <a:srgbClr val="000000"/>
                </a:solidFill>
                <a:latin typeface="Calibri" pitchFamily="18"/>
                <a:ea typeface="Lucida Sans Unicode" pitchFamily="2"/>
                <a:cs typeface="Tahoma" pitchFamily="2"/>
              </a:defRPr>
            </a:lvl1pPr>
          </a:lstStyle>
          <a:p>
            <a:pPr defTabSz="827819"/>
            <a:fld id="{92338686-6300-47C1-96CE-79EAA622472E}" type="slidenum">
              <a:rPr lang="it-IT" smtClean="0"/>
              <a:pPr defTabSz="827819"/>
              <a:t>‹N›</a:t>
            </a:fld>
            <a:endParaRPr lang="it-IT" smtClean="0"/>
          </a:p>
        </p:txBody>
      </p:sp>
      <p:sp>
        <p:nvSpPr>
          <p:cNvPr id="5" name="Segnaposto titolo 4"/>
          <p:cNvSpPr txBox="1">
            <a:spLocks noGrp="1"/>
          </p:cNvSpPr>
          <p:nvPr>
            <p:ph type="title"/>
          </p:nvPr>
        </p:nvSpPr>
        <p:spPr>
          <a:xfrm>
            <a:off x="457171" y="273352"/>
            <a:ext cx="8229090" cy="1144682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it-IT"/>
          </a:p>
        </p:txBody>
      </p:sp>
      <p:sp>
        <p:nvSpPr>
          <p:cNvPr id="6" name="Segnaposto testo 5"/>
          <p:cNvSpPr txBox="1">
            <a:spLocks noGrp="1"/>
          </p:cNvSpPr>
          <p:nvPr>
            <p:ph type="body" idx="1"/>
          </p:nvPr>
        </p:nvSpPr>
        <p:spPr>
          <a:xfrm>
            <a:off x="457171" y="1604516"/>
            <a:ext cx="8229090" cy="4525821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/>
          <a:lstStyle>
            <a:defPPr marL="432000" marR="0" lvl="0" indent="-324000" algn="l" rtl="0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defPPr>
            <a:lvl1pPr marL="432000" marR="0" lvl="0" indent="-324000" algn="l" rtl="0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lvl1pPr>
            <a:lvl2pPr marL="864000" marR="0" lvl="1" indent="-324000" algn="l" rtl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2pPr>
            <a:lvl3pPr marL="1295999" marR="0" lvl="2" indent="-288000" algn="l" rtl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3pPr>
            <a:lvl4pPr marL="1728000" marR="0" lvl="3" indent="-216000" algn="l" rtl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4pPr>
            <a:lvl5pPr marL="2160000" marR="0" lvl="4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5pPr>
            <a:lvl6pPr marL="2592000" marR="0" lvl="5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6pPr>
            <a:lvl7pPr marL="3024000" marR="0" lvl="6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7pPr>
            <a:lvl8pPr marL="3456000" marR="0" lvl="7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8pPr>
            <a:lvl9pPr marL="3887999" marR="0" lvl="8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9437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rtl="0" hangingPunct="1">
        <a:tabLst/>
        <a:defRPr lang="it-IT" sz="16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cs typeface="Mangal" pitchFamily="2"/>
        </a:defRPr>
      </a:lvl1pPr>
    </p:titleStyle>
    <p:bodyStyle>
      <a:lvl1pPr marL="0" marR="0" indent="0" algn="l" rtl="0" hangingPunct="0">
        <a:spcBef>
          <a:spcPts val="0"/>
        </a:spcBef>
        <a:spcAft>
          <a:spcPts val="1284"/>
        </a:spcAft>
        <a:tabLst/>
        <a:defRPr lang="it-IT" sz="2900" b="0" i="0" u="none" strike="noStrike" kern="1200" spc="0">
          <a:ln>
            <a:noFill/>
          </a:ln>
          <a:solidFill>
            <a:srgbClr val="000000"/>
          </a:solidFill>
          <a:latin typeface="Arial" pitchFamily="18"/>
          <a:cs typeface="Mangal" pitchFamily="2"/>
        </a:defRPr>
      </a:lvl1pPr>
    </p:bodyStyle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 txBox="1">
            <a:spLocks noGrp="1"/>
          </p:cNvSpPr>
          <p:nvPr>
            <p:ph type="dt" sz="half" idx="2"/>
          </p:nvPr>
        </p:nvSpPr>
        <p:spPr>
          <a:xfrm>
            <a:off x="457172" y="6247907"/>
            <a:ext cx="2129767" cy="472568"/>
          </a:xfrm>
          <a:prstGeom prst="rect">
            <a:avLst/>
          </a:prstGeom>
          <a:noFill/>
          <a:ln>
            <a:noFill/>
          </a:ln>
        </p:spPr>
        <p:txBody>
          <a:bodyPr wrap="square" lIns="81501" tIns="40751" rIns="81501" bIns="40751" anchor="t" anchorCtr="0"/>
          <a:lstStyle>
            <a:lvl1pPr lvl="0" rtl="0" hangingPunct="0">
              <a:buNone/>
              <a:tabLst/>
              <a:defRPr lang="it-IT" sz="22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defTabSz="828077"/>
            <a:endParaRPr lang="it-IT" smtClean="0">
              <a:solidFill>
                <a:prstClr val="black"/>
              </a:solidFill>
            </a:endParaRPr>
          </a:p>
        </p:txBody>
      </p:sp>
      <p:sp>
        <p:nvSpPr>
          <p:cNvPr id="3" name="Segnaposto piè di pagina 2"/>
          <p:cNvSpPr txBox="1">
            <a:spLocks noGrp="1"/>
          </p:cNvSpPr>
          <p:nvPr>
            <p:ph type="ftr" sz="quarter" idx="3"/>
          </p:nvPr>
        </p:nvSpPr>
        <p:spPr>
          <a:xfrm>
            <a:off x="3127054" y="6247907"/>
            <a:ext cx="2897815" cy="472568"/>
          </a:xfrm>
          <a:prstGeom prst="rect">
            <a:avLst/>
          </a:prstGeom>
          <a:noFill/>
          <a:ln>
            <a:noFill/>
          </a:ln>
        </p:spPr>
        <p:txBody>
          <a:bodyPr wrap="square" lIns="81501" tIns="40751" rIns="81501" bIns="40751" anchor="t" anchorCtr="0"/>
          <a:lstStyle>
            <a:lvl1pPr lvl="0" rtl="0" hangingPunct="0">
              <a:buNone/>
              <a:tabLst/>
              <a:defRPr lang="it-IT" sz="22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defTabSz="828077"/>
            <a:endParaRPr lang="it-IT" smtClean="0">
              <a:solidFill>
                <a:prstClr val="black"/>
              </a:solidFill>
            </a:endParaRPr>
          </a:p>
        </p:txBody>
      </p:sp>
      <p:sp>
        <p:nvSpPr>
          <p:cNvPr id="4" name="Segnaposto numero diapositiva 3"/>
          <p:cNvSpPr txBox="1">
            <a:spLocks noGrp="1"/>
          </p:cNvSpPr>
          <p:nvPr>
            <p:ph type="sldNum" sz="quarter" idx="4"/>
          </p:nvPr>
        </p:nvSpPr>
        <p:spPr>
          <a:xfrm>
            <a:off x="6555841" y="6247907"/>
            <a:ext cx="2129767" cy="472568"/>
          </a:xfrm>
          <a:prstGeom prst="rect">
            <a:avLst/>
          </a:prstGeom>
          <a:noFill/>
          <a:ln>
            <a:noFill/>
          </a:ln>
        </p:spPr>
        <p:txBody>
          <a:bodyPr wrap="square" lIns="81501" tIns="40751" rIns="81501" bIns="40751" anchor="t" anchorCtr="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it-IT" sz="1600" b="0" i="0" u="none" strike="noStrike" kern="1200" spc="0">
                <a:solidFill>
                  <a:srgbClr val="000000"/>
                </a:solidFill>
                <a:latin typeface="Calibri" pitchFamily="18"/>
                <a:ea typeface="Lucida Sans Unicode" pitchFamily="2"/>
                <a:cs typeface="Tahoma" pitchFamily="2"/>
              </a:defRPr>
            </a:lvl1pPr>
          </a:lstStyle>
          <a:p>
            <a:pPr defTabSz="828077"/>
            <a:fld id="{92338686-6300-47C1-96CE-79EAA622472E}" type="slidenum">
              <a:rPr lang="it-IT" smtClean="0"/>
              <a:pPr defTabSz="828077"/>
              <a:t>‹N›</a:t>
            </a:fld>
            <a:endParaRPr lang="it-IT" smtClean="0"/>
          </a:p>
        </p:txBody>
      </p:sp>
      <p:sp>
        <p:nvSpPr>
          <p:cNvPr id="5" name="Segnaposto titolo 4"/>
          <p:cNvSpPr txBox="1">
            <a:spLocks noGrp="1"/>
          </p:cNvSpPr>
          <p:nvPr>
            <p:ph type="title"/>
          </p:nvPr>
        </p:nvSpPr>
        <p:spPr>
          <a:xfrm>
            <a:off x="457171" y="273352"/>
            <a:ext cx="8229090" cy="1144682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it-IT"/>
          </a:p>
        </p:txBody>
      </p:sp>
      <p:sp>
        <p:nvSpPr>
          <p:cNvPr id="6" name="Segnaposto testo 5"/>
          <p:cNvSpPr txBox="1">
            <a:spLocks noGrp="1"/>
          </p:cNvSpPr>
          <p:nvPr>
            <p:ph type="body" idx="1"/>
          </p:nvPr>
        </p:nvSpPr>
        <p:spPr>
          <a:xfrm>
            <a:off x="457171" y="1604516"/>
            <a:ext cx="8229090" cy="4525821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/>
          <a:lstStyle>
            <a:defPPr marL="432000" marR="0" lvl="0" indent="-324000" algn="l" rtl="0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defPPr>
            <a:lvl1pPr marL="432000" marR="0" lvl="0" indent="-324000" algn="l" rtl="0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lvl1pPr>
            <a:lvl2pPr marL="864000" marR="0" lvl="1" indent="-324000" algn="l" rtl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2pPr>
            <a:lvl3pPr marL="1295999" marR="0" lvl="2" indent="-288000" algn="l" rtl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3pPr>
            <a:lvl4pPr marL="1728000" marR="0" lvl="3" indent="-216000" algn="l" rtl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4pPr>
            <a:lvl5pPr marL="2160000" marR="0" lvl="4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5pPr>
            <a:lvl6pPr marL="2592000" marR="0" lvl="5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6pPr>
            <a:lvl7pPr marL="3024000" marR="0" lvl="6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7pPr>
            <a:lvl8pPr marL="3456000" marR="0" lvl="7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8pPr>
            <a:lvl9pPr marL="3887999" marR="0" lvl="8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4215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rtl="0" hangingPunct="1">
        <a:tabLst/>
        <a:defRPr lang="it-IT" sz="16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cs typeface="Mangal" pitchFamily="2"/>
        </a:defRPr>
      </a:lvl1pPr>
    </p:titleStyle>
    <p:bodyStyle>
      <a:lvl1pPr marL="0" marR="0" indent="0" algn="l" rtl="0" hangingPunct="0">
        <a:spcBef>
          <a:spcPts val="0"/>
        </a:spcBef>
        <a:spcAft>
          <a:spcPts val="1284"/>
        </a:spcAft>
        <a:tabLst/>
        <a:defRPr lang="it-IT" sz="2900" b="0" i="0" u="none" strike="noStrike" kern="1200" spc="0">
          <a:ln>
            <a:noFill/>
          </a:ln>
          <a:solidFill>
            <a:srgbClr val="000000"/>
          </a:solidFill>
          <a:latin typeface="Arial" pitchFamily="18"/>
          <a:cs typeface="Mangal" pitchFamily="2"/>
        </a:defRPr>
      </a:lvl1pPr>
    </p:bodyStyle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 txBox="1">
            <a:spLocks noGrp="1"/>
          </p:cNvSpPr>
          <p:nvPr>
            <p:ph type="dt" sz="half" idx="2"/>
          </p:nvPr>
        </p:nvSpPr>
        <p:spPr>
          <a:xfrm>
            <a:off x="457172" y="6247907"/>
            <a:ext cx="2129767" cy="472568"/>
          </a:xfrm>
          <a:prstGeom prst="rect">
            <a:avLst/>
          </a:prstGeom>
          <a:noFill/>
          <a:ln>
            <a:noFill/>
          </a:ln>
        </p:spPr>
        <p:txBody>
          <a:bodyPr wrap="square" lIns="81537" tIns="40768" rIns="81537" bIns="40768" anchor="t" anchorCtr="0"/>
          <a:lstStyle>
            <a:lvl1pPr lvl="0" rtl="0" hangingPunct="0">
              <a:buNone/>
              <a:tabLst/>
              <a:defRPr lang="it-IT" sz="22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defTabSz="828420"/>
            <a:endParaRPr lang="it-IT" smtClean="0">
              <a:solidFill>
                <a:prstClr val="black"/>
              </a:solidFill>
            </a:endParaRPr>
          </a:p>
        </p:txBody>
      </p:sp>
      <p:sp>
        <p:nvSpPr>
          <p:cNvPr id="3" name="Segnaposto piè di pagina 2"/>
          <p:cNvSpPr txBox="1">
            <a:spLocks noGrp="1"/>
          </p:cNvSpPr>
          <p:nvPr>
            <p:ph type="ftr" sz="quarter" idx="3"/>
          </p:nvPr>
        </p:nvSpPr>
        <p:spPr>
          <a:xfrm>
            <a:off x="3127054" y="6247907"/>
            <a:ext cx="2897815" cy="472568"/>
          </a:xfrm>
          <a:prstGeom prst="rect">
            <a:avLst/>
          </a:prstGeom>
          <a:noFill/>
          <a:ln>
            <a:noFill/>
          </a:ln>
        </p:spPr>
        <p:txBody>
          <a:bodyPr wrap="square" lIns="81537" tIns="40768" rIns="81537" bIns="40768" anchor="t" anchorCtr="0"/>
          <a:lstStyle>
            <a:lvl1pPr lvl="0" rtl="0" hangingPunct="0">
              <a:buNone/>
              <a:tabLst/>
              <a:defRPr lang="it-IT" sz="22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defTabSz="828420"/>
            <a:endParaRPr lang="it-IT" smtClean="0">
              <a:solidFill>
                <a:prstClr val="black"/>
              </a:solidFill>
            </a:endParaRPr>
          </a:p>
        </p:txBody>
      </p:sp>
      <p:sp>
        <p:nvSpPr>
          <p:cNvPr id="4" name="Segnaposto numero diapositiva 3"/>
          <p:cNvSpPr txBox="1">
            <a:spLocks noGrp="1"/>
          </p:cNvSpPr>
          <p:nvPr>
            <p:ph type="sldNum" sz="quarter" idx="4"/>
          </p:nvPr>
        </p:nvSpPr>
        <p:spPr>
          <a:xfrm>
            <a:off x="6555841" y="6247907"/>
            <a:ext cx="2129767" cy="472568"/>
          </a:xfrm>
          <a:prstGeom prst="rect">
            <a:avLst/>
          </a:prstGeom>
          <a:noFill/>
          <a:ln>
            <a:noFill/>
          </a:ln>
        </p:spPr>
        <p:txBody>
          <a:bodyPr wrap="square" lIns="81537" tIns="40768" rIns="81537" bIns="40768" anchor="t" anchorCtr="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it-IT" sz="1600" b="0" i="0" u="none" strike="noStrike" kern="1200" spc="0">
                <a:solidFill>
                  <a:srgbClr val="000000"/>
                </a:solidFill>
                <a:latin typeface="Calibri" pitchFamily="18"/>
                <a:ea typeface="Lucida Sans Unicode" pitchFamily="2"/>
                <a:cs typeface="Tahoma" pitchFamily="2"/>
              </a:defRPr>
            </a:lvl1pPr>
          </a:lstStyle>
          <a:p>
            <a:pPr defTabSz="828420"/>
            <a:fld id="{92338686-6300-47C1-96CE-79EAA622472E}" type="slidenum">
              <a:rPr lang="it-IT" smtClean="0"/>
              <a:pPr defTabSz="828420"/>
              <a:t>‹N›</a:t>
            </a:fld>
            <a:endParaRPr lang="it-IT" smtClean="0"/>
          </a:p>
        </p:txBody>
      </p:sp>
      <p:sp>
        <p:nvSpPr>
          <p:cNvPr id="5" name="Segnaposto titolo 4"/>
          <p:cNvSpPr txBox="1">
            <a:spLocks noGrp="1"/>
          </p:cNvSpPr>
          <p:nvPr>
            <p:ph type="title"/>
          </p:nvPr>
        </p:nvSpPr>
        <p:spPr>
          <a:xfrm>
            <a:off x="457171" y="273352"/>
            <a:ext cx="8229090" cy="1144682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it-IT"/>
          </a:p>
        </p:txBody>
      </p:sp>
      <p:sp>
        <p:nvSpPr>
          <p:cNvPr id="6" name="Segnaposto testo 5"/>
          <p:cNvSpPr txBox="1">
            <a:spLocks noGrp="1"/>
          </p:cNvSpPr>
          <p:nvPr>
            <p:ph type="body" idx="1"/>
          </p:nvPr>
        </p:nvSpPr>
        <p:spPr>
          <a:xfrm>
            <a:off x="457171" y="1604516"/>
            <a:ext cx="8229090" cy="4525821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/>
          <a:lstStyle>
            <a:defPPr marL="432000" marR="0" lvl="0" indent="-324000" algn="l" rtl="0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defPPr>
            <a:lvl1pPr marL="432000" marR="0" lvl="0" indent="-324000" algn="l" rtl="0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lvl1pPr>
            <a:lvl2pPr marL="864000" marR="0" lvl="1" indent="-324000" algn="l" rtl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2pPr>
            <a:lvl3pPr marL="1295999" marR="0" lvl="2" indent="-288000" algn="l" rtl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3pPr>
            <a:lvl4pPr marL="1728000" marR="0" lvl="3" indent="-216000" algn="l" rtl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4pPr>
            <a:lvl5pPr marL="2160000" marR="0" lvl="4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5pPr>
            <a:lvl6pPr marL="2592000" marR="0" lvl="5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6pPr>
            <a:lvl7pPr marL="3024000" marR="0" lvl="6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7pPr>
            <a:lvl8pPr marL="3456000" marR="0" lvl="7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8pPr>
            <a:lvl9pPr marL="3887999" marR="0" lvl="8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2953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rtl="0" hangingPunct="1">
        <a:tabLst/>
        <a:defRPr lang="it-IT" sz="16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cs typeface="Mangal" pitchFamily="2"/>
        </a:defRPr>
      </a:lvl1pPr>
    </p:titleStyle>
    <p:bodyStyle>
      <a:lvl1pPr marL="0" marR="0" indent="0" algn="l" rtl="0" hangingPunct="0">
        <a:spcBef>
          <a:spcPts val="0"/>
        </a:spcBef>
        <a:spcAft>
          <a:spcPts val="1284"/>
        </a:spcAft>
        <a:tabLst/>
        <a:defRPr lang="it-IT" sz="2900" b="0" i="0" u="none" strike="noStrike" kern="1200" spc="0">
          <a:ln>
            <a:noFill/>
          </a:ln>
          <a:solidFill>
            <a:srgbClr val="000000"/>
          </a:solidFill>
          <a:latin typeface="Arial" pitchFamily="18"/>
          <a:cs typeface="Mangal" pitchFamily="2"/>
        </a:defRPr>
      </a:lvl1pPr>
    </p:bodyStyle>
    <p:otherStyle/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 txBox="1">
            <a:spLocks noGrp="1"/>
          </p:cNvSpPr>
          <p:nvPr>
            <p:ph type="dt" sz="half" idx="2"/>
          </p:nvPr>
        </p:nvSpPr>
        <p:spPr>
          <a:xfrm>
            <a:off x="457172" y="6247907"/>
            <a:ext cx="2129767" cy="472568"/>
          </a:xfrm>
          <a:prstGeom prst="rect">
            <a:avLst/>
          </a:prstGeom>
          <a:noFill/>
          <a:ln>
            <a:noFill/>
          </a:ln>
        </p:spPr>
        <p:txBody>
          <a:bodyPr wrap="square" lIns="81579" tIns="40790" rIns="81579" bIns="40790" anchor="t" anchorCtr="0"/>
          <a:lstStyle>
            <a:lvl1pPr lvl="0" rtl="0" hangingPunct="0">
              <a:buNone/>
              <a:tabLst/>
              <a:defRPr lang="it-IT" sz="22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defTabSz="828850"/>
            <a:endParaRPr lang="it-IT" smtClean="0">
              <a:solidFill>
                <a:prstClr val="black"/>
              </a:solidFill>
            </a:endParaRPr>
          </a:p>
        </p:txBody>
      </p:sp>
      <p:sp>
        <p:nvSpPr>
          <p:cNvPr id="3" name="Segnaposto piè di pagina 2"/>
          <p:cNvSpPr txBox="1">
            <a:spLocks noGrp="1"/>
          </p:cNvSpPr>
          <p:nvPr>
            <p:ph type="ftr" sz="quarter" idx="3"/>
          </p:nvPr>
        </p:nvSpPr>
        <p:spPr>
          <a:xfrm>
            <a:off x="3127054" y="6247907"/>
            <a:ext cx="2897815" cy="472568"/>
          </a:xfrm>
          <a:prstGeom prst="rect">
            <a:avLst/>
          </a:prstGeom>
          <a:noFill/>
          <a:ln>
            <a:noFill/>
          </a:ln>
        </p:spPr>
        <p:txBody>
          <a:bodyPr wrap="square" lIns="81579" tIns="40790" rIns="81579" bIns="40790" anchor="t" anchorCtr="0"/>
          <a:lstStyle>
            <a:lvl1pPr lvl="0" rtl="0" hangingPunct="0">
              <a:buNone/>
              <a:tabLst/>
              <a:defRPr lang="it-IT" sz="22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defTabSz="828850"/>
            <a:endParaRPr lang="it-IT" smtClean="0">
              <a:solidFill>
                <a:prstClr val="black"/>
              </a:solidFill>
            </a:endParaRPr>
          </a:p>
        </p:txBody>
      </p:sp>
      <p:sp>
        <p:nvSpPr>
          <p:cNvPr id="4" name="Segnaposto numero diapositiva 3"/>
          <p:cNvSpPr txBox="1">
            <a:spLocks noGrp="1"/>
          </p:cNvSpPr>
          <p:nvPr>
            <p:ph type="sldNum" sz="quarter" idx="4"/>
          </p:nvPr>
        </p:nvSpPr>
        <p:spPr>
          <a:xfrm>
            <a:off x="6555841" y="6247907"/>
            <a:ext cx="2129767" cy="472568"/>
          </a:xfrm>
          <a:prstGeom prst="rect">
            <a:avLst/>
          </a:prstGeom>
          <a:noFill/>
          <a:ln>
            <a:noFill/>
          </a:ln>
        </p:spPr>
        <p:txBody>
          <a:bodyPr wrap="square" lIns="81579" tIns="40790" rIns="81579" bIns="40790" anchor="t" anchorCtr="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it-IT" sz="1600" b="0" i="0" u="none" strike="noStrike" kern="1200" spc="0">
                <a:solidFill>
                  <a:srgbClr val="000000"/>
                </a:solidFill>
                <a:latin typeface="Calibri" pitchFamily="18"/>
                <a:ea typeface="Lucida Sans Unicode" pitchFamily="2"/>
                <a:cs typeface="Tahoma" pitchFamily="2"/>
              </a:defRPr>
            </a:lvl1pPr>
          </a:lstStyle>
          <a:p>
            <a:pPr defTabSz="828850"/>
            <a:fld id="{92338686-6300-47C1-96CE-79EAA622472E}" type="slidenum">
              <a:rPr lang="it-IT" smtClean="0"/>
              <a:pPr defTabSz="828850"/>
              <a:t>‹N›</a:t>
            </a:fld>
            <a:endParaRPr lang="it-IT" smtClean="0"/>
          </a:p>
        </p:txBody>
      </p:sp>
      <p:sp>
        <p:nvSpPr>
          <p:cNvPr id="5" name="Segnaposto titolo 4"/>
          <p:cNvSpPr txBox="1">
            <a:spLocks noGrp="1"/>
          </p:cNvSpPr>
          <p:nvPr>
            <p:ph type="title"/>
          </p:nvPr>
        </p:nvSpPr>
        <p:spPr>
          <a:xfrm>
            <a:off x="457171" y="273352"/>
            <a:ext cx="8229090" cy="1144682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it-IT"/>
          </a:p>
        </p:txBody>
      </p:sp>
      <p:sp>
        <p:nvSpPr>
          <p:cNvPr id="6" name="Segnaposto testo 5"/>
          <p:cNvSpPr txBox="1">
            <a:spLocks noGrp="1"/>
          </p:cNvSpPr>
          <p:nvPr>
            <p:ph type="body" idx="1"/>
          </p:nvPr>
        </p:nvSpPr>
        <p:spPr>
          <a:xfrm>
            <a:off x="457171" y="1604516"/>
            <a:ext cx="8229090" cy="4525821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/>
          <a:lstStyle>
            <a:defPPr marL="432000" marR="0" lvl="0" indent="-324000" algn="l" rtl="0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defPPr>
            <a:lvl1pPr marL="432000" marR="0" lvl="0" indent="-324000" algn="l" rtl="0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lvl1pPr>
            <a:lvl2pPr marL="864000" marR="0" lvl="1" indent="-324000" algn="l" rtl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2pPr>
            <a:lvl3pPr marL="1295999" marR="0" lvl="2" indent="-288000" algn="l" rtl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3pPr>
            <a:lvl4pPr marL="1728000" marR="0" lvl="3" indent="-216000" algn="l" rtl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4pPr>
            <a:lvl5pPr marL="2160000" marR="0" lvl="4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5pPr>
            <a:lvl6pPr marL="2592000" marR="0" lvl="5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6pPr>
            <a:lvl7pPr marL="3024000" marR="0" lvl="6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7pPr>
            <a:lvl8pPr marL="3456000" marR="0" lvl="7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8pPr>
            <a:lvl9pPr marL="3887999" marR="0" lvl="8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6818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rtl="0" hangingPunct="1">
        <a:tabLst/>
        <a:defRPr lang="it-IT" sz="16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cs typeface="Mangal" pitchFamily="2"/>
        </a:defRPr>
      </a:lvl1pPr>
    </p:titleStyle>
    <p:bodyStyle>
      <a:lvl1pPr marL="0" marR="0" indent="0" algn="l" rtl="0" hangingPunct="0">
        <a:spcBef>
          <a:spcPts val="0"/>
        </a:spcBef>
        <a:spcAft>
          <a:spcPts val="1284"/>
        </a:spcAft>
        <a:tabLst/>
        <a:defRPr lang="it-IT" sz="2900" b="0" i="0" u="none" strike="noStrike" kern="1200" spc="0">
          <a:ln>
            <a:noFill/>
          </a:ln>
          <a:solidFill>
            <a:srgbClr val="000000"/>
          </a:solidFill>
          <a:latin typeface="Arial" pitchFamily="18"/>
          <a:cs typeface="Mangal" pitchFamily="2"/>
        </a:defRPr>
      </a:lvl1pPr>
    </p:bodyStyle>
    <p:otherStyle/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457171" y="273352"/>
            <a:ext cx="8228437" cy="1144682"/>
          </a:xfrm>
          <a:prstGeom prst="rect">
            <a:avLst/>
          </a:prstGeom>
          <a:noFill/>
          <a:ln>
            <a:noFill/>
          </a:ln>
        </p:spPr>
        <p:txBody>
          <a:bodyPr vert="horz" wrap="square" lIns="81579" tIns="40790" rIns="81579" bIns="4079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it-IT"/>
              <a:t>Fate clic per modificare il formato del testo del titoloFare clic per modificare lo stile del titolo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type="body" idx="1"/>
          </p:nvPr>
        </p:nvSpPr>
        <p:spPr>
          <a:xfrm>
            <a:off x="457171" y="1604841"/>
            <a:ext cx="8228437" cy="4525821"/>
          </a:xfrm>
          <a:prstGeom prst="rect">
            <a:avLst/>
          </a:prstGeom>
          <a:noFill/>
          <a:ln>
            <a:noFill/>
          </a:ln>
        </p:spPr>
        <p:txBody>
          <a:bodyPr vert="horz" wrap="square" lIns="81579" tIns="40790" rIns="81579" bIns="40790" anchor="t"/>
          <a:lstStyle>
            <a:defPPr marL="432000" marR="0" lvl="0" indent="-324000" algn="l" rtl="0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defPPr>
            <a:lvl1pPr marL="432000" marR="0" lvl="0" indent="-324000" algn="l" rtl="0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lvl1pPr>
            <a:lvl2pPr marL="864000" marR="0" lvl="1" indent="-324000" algn="l" rtl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2pPr>
            <a:lvl3pPr marL="1295999" marR="0" lvl="2" indent="-288000" algn="l" rtl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3pPr>
            <a:lvl4pPr marL="1728000" marR="0" lvl="3" indent="-216000" algn="l" rtl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4pPr>
            <a:lvl5pPr marL="2160000" marR="0" lvl="4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5pPr>
            <a:lvl6pPr marL="2592000" marR="0" lvl="5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6pPr>
            <a:lvl7pPr marL="3024000" marR="0" lvl="6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7pPr>
            <a:lvl8pPr marL="3456000" marR="0" lvl="7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8pPr>
            <a:lvl9pPr marL="3887999" marR="0" lvl="8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9pPr>
          </a:lstStyle>
          <a:p>
            <a:pPr lvl="0"/>
            <a:r>
              <a:rPr lang="it-IT"/>
              <a:t>Fate clic per modificare il formato del testo della struttura</a:t>
            </a:r>
          </a:p>
          <a:p>
            <a:pPr lvl="1"/>
            <a:r>
              <a:rPr lang="it-IT"/>
              <a:t>Secondo livello struttura</a:t>
            </a:r>
          </a:p>
          <a:p>
            <a:pPr lvl="2"/>
            <a:r>
              <a:rPr lang="it-IT"/>
              <a:t>Terzo livello struttura</a:t>
            </a:r>
          </a:p>
          <a:p>
            <a:pPr lvl="3"/>
            <a:r>
              <a:rPr lang="it-IT"/>
              <a:t>Quarto livello struttura</a:t>
            </a:r>
          </a:p>
          <a:p>
            <a:pPr lvl="4"/>
            <a:r>
              <a:rPr lang="it-IT"/>
              <a:t>Quinto livello struttura</a:t>
            </a:r>
          </a:p>
          <a:p>
            <a:pPr lvl="5"/>
            <a:r>
              <a:rPr lang="it-IT"/>
              <a:t>Sesto livello struttura</a:t>
            </a:r>
          </a:p>
          <a:p>
            <a:pPr lvl="6"/>
            <a:r>
              <a:rPr lang="it-IT"/>
              <a:t>Settimo livello struttura</a:t>
            </a:r>
          </a:p>
          <a:p>
            <a:pPr lvl="7"/>
            <a:r>
              <a:rPr lang="it-IT"/>
              <a:t>Ottavo livello struttura</a:t>
            </a:r>
          </a:p>
          <a:p>
            <a:pPr lvl="0"/>
            <a:r>
              <a:rPr lang="it-IT"/>
              <a:t>Nono livello strutturaFare clic per modificare stili del testo dello schema</a:t>
            </a:r>
          </a:p>
          <a:p>
            <a:pPr lvl="0"/>
            <a:r>
              <a:rPr lang="it-IT"/>
              <a:t>Secondo livello</a:t>
            </a:r>
          </a:p>
          <a:p>
            <a:pPr lvl="0"/>
            <a:r>
              <a:rPr lang="it-IT"/>
              <a:t>Terzo livello</a:t>
            </a:r>
          </a:p>
          <a:p>
            <a:pPr lvl="0"/>
            <a:r>
              <a:rPr lang="it-IT"/>
              <a:t>Quarto livello</a:t>
            </a:r>
          </a:p>
          <a:p>
            <a:pPr lvl="0"/>
            <a:r>
              <a:rPr lang="it-IT"/>
              <a:t>Quinto livello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2"/>
          </p:nvPr>
        </p:nvSpPr>
        <p:spPr>
          <a:xfrm>
            <a:off x="457172" y="6247907"/>
            <a:ext cx="2129767" cy="472568"/>
          </a:xfrm>
          <a:prstGeom prst="rect">
            <a:avLst/>
          </a:prstGeom>
          <a:noFill/>
          <a:ln>
            <a:noFill/>
          </a:ln>
        </p:spPr>
        <p:txBody>
          <a:bodyPr wrap="square" lIns="81579" tIns="40790" rIns="81579" bIns="40790" anchor="t" anchorCtr="0"/>
          <a:lstStyle>
            <a:lvl1pPr lvl="0" rtl="0" hangingPunct="0">
              <a:buNone/>
              <a:tabLst/>
              <a:defRPr lang="it-IT" sz="22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defTabSz="828850"/>
            <a:endParaRPr lang="it-IT" smtClean="0">
              <a:solidFill>
                <a:prstClr val="black"/>
              </a:solidFill>
            </a:endParaRPr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3"/>
          </p:nvPr>
        </p:nvSpPr>
        <p:spPr>
          <a:xfrm>
            <a:off x="3127054" y="6247907"/>
            <a:ext cx="2897815" cy="472568"/>
          </a:xfrm>
          <a:prstGeom prst="rect">
            <a:avLst/>
          </a:prstGeom>
          <a:noFill/>
          <a:ln>
            <a:noFill/>
          </a:ln>
        </p:spPr>
        <p:txBody>
          <a:bodyPr wrap="square" lIns="81579" tIns="40790" rIns="81579" bIns="40790" anchor="t" anchorCtr="0"/>
          <a:lstStyle>
            <a:lvl1pPr lvl="0" rtl="0" hangingPunct="0">
              <a:buNone/>
              <a:tabLst/>
              <a:defRPr lang="it-IT" sz="22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defTabSz="828850"/>
            <a:endParaRPr lang="it-IT" smtClean="0">
              <a:solidFill>
                <a:prstClr val="black"/>
              </a:solidFill>
            </a:endParaRPr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4"/>
          </p:nvPr>
        </p:nvSpPr>
        <p:spPr>
          <a:xfrm>
            <a:off x="6555841" y="6247907"/>
            <a:ext cx="2129767" cy="472568"/>
          </a:xfrm>
          <a:prstGeom prst="rect">
            <a:avLst/>
          </a:prstGeom>
          <a:noFill/>
          <a:ln>
            <a:noFill/>
          </a:ln>
        </p:spPr>
        <p:txBody>
          <a:bodyPr wrap="square" lIns="81579" tIns="40790" rIns="81579" bIns="40790" anchor="t" anchorCtr="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it-IT" sz="1600" b="0" i="0" u="none" strike="noStrike" kern="1200" spc="0">
                <a:solidFill>
                  <a:srgbClr val="000000"/>
                </a:solidFill>
                <a:latin typeface="Calibri" pitchFamily="18"/>
                <a:ea typeface="Lucida Sans Unicode" pitchFamily="2"/>
                <a:cs typeface="Tahoma" pitchFamily="2"/>
              </a:defRPr>
            </a:lvl1pPr>
          </a:lstStyle>
          <a:p>
            <a:pPr defTabSz="828850"/>
            <a:fld id="{4CD8A2EF-F6FC-4049-90C6-5F510FE987E4}" type="slidenum">
              <a:rPr lang="it-IT" smtClean="0"/>
              <a:pPr defTabSz="828850"/>
              <a:t>‹N›</a:t>
            </a:fld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492374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lvl="0" algn="ctr" rtl="0" hangingPunct="0">
        <a:buNone/>
        <a:tabLst/>
        <a:defRPr lang="it-IT" sz="4000" b="0" i="0" u="none" strike="noStrike" kern="1200" spc="0">
          <a:ln>
            <a:noFill/>
          </a:ln>
          <a:solidFill>
            <a:srgbClr val="000000"/>
          </a:solidFill>
          <a:latin typeface="Arial" pitchFamily="18"/>
          <a:ea typeface="Lucida Sans Unicode" pitchFamily="2"/>
          <a:cs typeface="Mangal" pitchFamily="2"/>
        </a:defRPr>
      </a:lvl1pPr>
    </p:titleStyle>
    <p:bodyStyle>
      <a:lvl1pPr lvl="0">
        <a:buSzPct val="45000"/>
        <a:buFont typeface="StarSymbol"/>
        <a:buChar char="●"/>
        <a:tabLst/>
        <a:defRPr lang="it-IT" sz="2900" b="0" i="0" u="none" strike="noStrike" spc="0">
          <a:latin typeface="Arial" pitchFamily="18"/>
          <a:cs typeface="Mangal" pitchFamily="2"/>
        </a:defRPr>
      </a:lvl1pPr>
      <a:lvl2pPr lvl="1">
        <a:buSzPct val="75000"/>
        <a:buFont typeface="StarSymbol"/>
        <a:buChar char="–"/>
        <a:tabLst/>
        <a:defRPr lang="it-IT" sz="2900" b="0" i="0" u="none" strike="noStrike" spc="0">
          <a:latin typeface="Arial" pitchFamily="18"/>
          <a:cs typeface="Mangal" pitchFamily="2"/>
        </a:defRPr>
      </a:lvl2pPr>
      <a:lvl3pPr lvl="2">
        <a:buSzPct val="45000"/>
        <a:buFont typeface="StarSymbol"/>
        <a:buChar char="●"/>
        <a:tabLst/>
        <a:defRPr lang="it-IT" sz="2900" b="0" i="0" u="none" strike="noStrike" spc="0">
          <a:latin typeface="Arial" pitchFamily="18"/>
          <a:cs typeface="Mangal" pitchFamily="2"/>
        </a:defRPr>
      </a:lvl3pPr>
      <a:lvl4pPr lvl="3">
        <a:buSzPct val="75000"/>
        <a:buFont typeface="StarSymbol"/>
        <a:buChar char="–"/>
        <a:tabLst/>
        <a:defRPr lang="it-IT" sz="2900" b="0" i="0" u="none" strike="noStrike" spc="0">
          <a:latin typeface="Arial" pitchFamily="18"/>
          <a:cs typeface="Mangal" pitchFamily="2"/>
        </a:defRPr>
      </a:lvl4pPr>
      <a:lvl5pPr lvl="4">
        <a:buSzPct val="45000"/>
        <a:buFont typeface="StarSymbol"/>
        <a:buChar char="●"/>
        <a:tabLst/>
        <a:defRPr lang="it-IT" sz="2900" b="0" i="0" u="none" strike="noStrike" spc="0">
          <a:latin typeface="Arial" pitchFamily="18"/>
          <a:cs typeface="Mangal" pitchFamily="2"/>
        </a:defRPr>
      </a:lvl5pPr>
      <a:lvl6pPr lvl="5">
        <a:buSzPct val="45000"/>
        <a:buFont typeface="StarSymbol"/>
        <a:buChar char="●"/>
        <a:tabLst/>
        <a:defRPr lang="it-IT" sz="2900" b="0" i="0" u="none" strike="noStrike" spc="0">
          <a:latin typeface="Arial" pitchFamily="18"/>
          <a:cs typeface="Mangal" pitchFamily="2"/>
        </a:defRPr>
      </a:lvl6pPr>
      <a:lvl7pPr lvl="6">
        <a:buSzPct val="45000"/>
        <a:buFont typeface="StarSymbol"/>
        <a:buChar char="●"/>
        <a:tabLst/>
        <a:defRPr lang="it-IT" sz="2900" b="0" i="0" u="none" strike="noStrike" spc="0">
          <a:latin typeface="Arial" pitchFamily="18"/>
          <a:cs typeface="Mangal" pitchFamily="2"/>
        </a:defRPr>
      </a:lvl7pPr>
      <a:lvl8pPr lvl="7">
        <a:buSzPct val="45000"/>
        <a:buFont typeface="StarSymbol"/>
        <a:buChar char="●"/>
        <a:tabLst/>
        <a:defRPr lang="it-IT" sz="2900" b="0" i="0" u="none" strike="noStrike" spc="0">
          <a:latin typeface="Arial" pitchFamily="18"/>
          <a:cs typeface="Mangal" pitchFamily="2"/>
        </a:defRPr>
      </a:lvl8pPr>
      <a:lvl9pPr marL="0" marR="0" lvl="0" indent="0" rtl="0" hangingPunct="0">
        <a:spcBef>
          <a:spcPts val="0"/>
        </a:spcBef>
        <a:spcAft>
          <a:spcPts val="1283"/>
        </a:spcAft>
        <a:buNone/>
        <a:tabLst/>
        <a:defRPr lang="it-IT" sz="2900" b="0" i="0" u="none" strike="noStrike" spc="0">
          <a:latin typeface="Arial" pitchFamily="18"/>
          <a:cs typeface="Mangal" pitchFamily="2"/>
        </a:defRPr>
      </a:lvl9pPr>
    </p:bodyStyle>
    <p:otherStyle/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457171" y="273352"/>
            <a:ext cx="8228437" cy="1144682"/>
          </a:xfrm>
          <a:prstGeom prst="rect">
            <a:avLst/>
          </a:prstGeom>
          <a:noFill/>
          <a:ln>
            <a:noFill/>
          </a:ln>
        </p:spPr>
        <p:txBody>
          <a:bodyPr vert="horz" wrap="square" lIns="81588" tIns="40795" rIns="81588" bIns="40795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it-IT"/>
              <a:t>Fate clic per modificare il formato del testo del titoloFare clic per modificare lo stile del titolo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type="body" idx="1"/>
          </p:nvPr>
        </p:nvSpPr>
        <p:spPr>
          <a:xfrm>
            <a:off x="457171" y="1604841"/>
            <a:ext cx="8228437" cy="4525821"/>
          </a:xfrm>
          <a:prstGeom prst="rect">
            <a:avLst/>
          </a:prstGeom>
          <a:noFill/>
          <a:ln>
            <a:noFill/>
          </a:ln>
        </p:spPr>
        <p:txBody>
          <a:bodyPr vert="horz" wrap="square" lIns="81588" tIns="40795" rIns="81588" bIns="40795" anchor="t"/>
          <a:lstStyle>
            <a:defPPr marL="432000" marR="0" lvl="0" indent="-324000" algn="l" rtl="0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defPPr>
            <a:lvl1pPr marL="432000" marR="0" lvl="0" indent="-324000" algn="l" rtl="0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lvl1pPr>
            <a:lvl2pPr marL="864000" marR="0" lvl="1" indent="-324000" algn="l" rtl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2pPr>
            <a:lvl3pPr marL="1295999" marR="0" lvl="2" indent="-288000" algn="l" rtl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3pPr>
            <a:lvl4pPr marL="1728000" marR="0" lvl="3" indent="-216000" algn="l" rtl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4pPr>
            <a:lvl5pPr marL="2160000" marR="0" lvl="4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5pPr>
            <a:lvl6pPr marL="2592000" marR="0" lvl="5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6pPr>
            <a:lvl7pPr marL="3024000" marR="0" lvl="6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7pPr>
            <a:lvl8pPr marL="3456000" marR="0" lvl="7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8pPr>
            <a:lvl9pPr marL="3887999" marR="0" lvl="8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9pPr>
          </a:lstStyle>
          <a:p>
            <a:pPr lvl="0"/>
            <a:r>
              <a:rPr lang="it-IT"/>
              <a:t>Fate clic per modificare il formato del testo della struttura</a:t>
            </a:r>
          </a:p>
          <a:p>
            <a:pPr lvl="1"/>
            <a:r>
              <a:rPr lang="it-IT"/>
              <a:t>Secondo livello struttura</a:t>
            </a:r>
          </a:p>
          <a:p>
            <a:pPr lvl="2"/>
            <a:r>
              <a:rPr lang="it-IT"/>
              <a:t>Terzo livello struttura</a:t>
            </a:r>
          </a:p>
          <a:p>
            <a:pPr lvl="3"/>
            <a:r>
              <a:rPr lang="it-IT"/>
              <a:t>Quarto livello struttura</a:t>
            </a:r>
          </a:p>
          <a:p>
            <a:pPr lvl="4"/>
            <a:r>
              <a:rPr lang="it-IT"/>
              <a:t>Quinto livello struttura</a:t>
            </a:r>
          </a:p>
          <a:p>
            <a:pPr lvl="5"/>
            <a:r>
              <a:rPr lang="it-IT"/>
              <a:t>Sesto livello struttura</a:t>
            </a:r>
          </a:p>
          <a:p>
            <a:pPr lvl="6"/>
            <a:r>
              <a:rPr lang="it-IT"/>
              <a:t>Settimo livello struttura</a:t>
            </a:r>
          </a:p>
          <a:p>
            <a:pPr lvl="7"/>
            <a:r>
              <a:rPr lang="it-IT"/>
              <a:t>Ottavo livello struttura</a:t>
            </a:r>
          </a:p>
          <a:p>
            <a:pPr lvl="0"/>
            <a:r>
              <a:rPr lang="it-IT"/>
              <a:t>Nono livello strutturaFare clic per modificare stili del testo dello schema</a:t>
            </a:r>
          </a:p>
          <a:p>
            <a:pPr lvl="0"/>
            <a:r>
              <a:rPr lang="it-IT"/>
              <a:t>Secondo livello</a:t>
            </a:r>
          </a:p>
          <a:p>
            <a:pPr lvl="0"/>
            <a:r>
              <a:rPr lang="it-IT"/>
              <a:t>Terzo livello</a:t>
            </a:r>
          </a:p>
          <a:p>
            <a:pPr lvl="0"/>
            <a:r>
              <a:rPr lang="it-IT"/>
              <a:t>Quarto livello</a:t>
            </a:r>
          </a:p>
          <a:p>
            <a:pPr lvl="0"/>
            <a:r>
              <a:rPr lang="it-IT"/>
              <a:t>Quinto livello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2"/>
          </p:nvPr>
        </p:nvSpPr>
        <p:spPr>
          <a:xfrm>
            <a:off x="457172" y="6247907"/>
            <a:ext cx="2129767" cy="472568"/>
          </a:xfrm>
          <a:prstGeom prst="rect">
            <a:avLst/>
          </a:prstGeom>
          <a:noFill/>
          <a:ln>
            <a:noFill/>
          </a:ln>
        </p:spPr>
        <p:txBody>
          <a:bodyPr wrap="square" lIns="81588" tIns="40795" rIns="81588" bIns="40795" anchor="t" anchorCtr="0"/>
          <a:lstStyle>
            <a:lvl1pPr lvl="0" rtl="0" hangingPunct="0">
              <a:buNone/>
              <a:tabLst/>
              <a:defRPr lang="it-IT" sz="22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defTabSz="828936"/>
            <a:endParaRPr lang="it-IT" smtClean="0">
              <a:solidFill>
                <a:prstClr val="black"/>
              </a:solidFill>
            </a:endParaRPr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3"/>
          </p:nvPr>
        </p:nvSpPr>
        <p:spPr>
          <a:xfrm>
            <a:off x="3127054" y="6247907"/>
            <a:ext cx="2897815" cy="472568"/>
          </a:xfrm>
          <a:prstGeom prst="rect">
            <a:avLst/>
          </a:prstGeom>
          <a:noFill/>
          <a:ln>
            <a:noFill/>
          </a:ln>
        </p:spPr>
        <p:txBody>
          <a:bodyPr wrap="square" lIns="81588" tIns="40795" rIns="81588" bIns="40795" anchor="t" anchorCtr="0"/>
          <a:lstStyle>
            <a:lvl1pPr lvl="0" rtl="0" hangingPunct="0">
              <a:buNone/>
              <a:tabLst/>
              <a:defRPr lang="it-IT" sz="22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defTabSz="828936"/>
            <a:endParaRPr lang="it-IT" smtClean="0">
              <a:solidFill>
                <a:prstClr val="black"/>
              </a:solidFill>
            </a:endParaRPr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4"/>
          </p:nvPr>
        </p:nvSpPr>
        <p:spPr>
          <a:xfrm>
            <a:off x="6555841" y="6247907"/>
            <a:ext cx="2129767" cy="472568"/>
          </a:xfrm>
          <a:prstGeom prst="rect">
            <a:avLst/>
          </a:prstGeom>
          <a:noFill/>
          <a:ln>
            <a:noFill/>
          </a:ln>
        </p:spPr>
        <p:txBody>
          <a:bodyPr wrap="square" lIns="81588" tIns="40795" rIns="81588" bIns="40795" anchor="t" anchorCtr="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it-IT" sz="1600" b="0" i="0" u="none" strike="noStrike" kern="1200" spc="0">
                <a:solidFill>
                  <a:srgbClr val="000000"/>
                </a:solidFill>
                <a:latin typeface="Calibri" pitchFamily="18"/>
                <a:ea typeface="Lucida Sans Unicode" pitchFamily="2"/>
                <a:cs typeface="Tahoma" pitchFamily="2"/>
              </a:defRPr>
            </a:lvl1pPr>
          </a:lstStyle>
          <a:p>
            <a:pPr defTabSz="828936"/>
            <a:fld id="{4CD8A2EF-F6FC-4049-90C6-5F510FE987E4}" type="slidenum">
              <a:rPr lang="it-IT" smtClean="0"/>
              <a:pPr defTabSz="828936"/>
              <a:t>‹N›</a:t>
            </a:fld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3849990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lvl="0" algn="ctr" rtl="0" hangingPunct="0">
        <a:buNone/>
        <a:tabLst/>
        <a:defRPr lang="it-IT" sz="4000" b="0" i="0" u="none" strike="noStrike" kern="1200" spc="0">
          <a:ln>
            <a:noFill/>
          </a:ln>
          <a:solidFill>
            <a:srgbClr val="000000"/>
          </a:solidFill>
          <a:latin typeface="Arial" pitchFamily="18"/>
          <a:ea typeface="Lucida Sans Unicode" pitchFamily="2"/>
          <a:cs typeface="Mangal" pitchFamily="2"/>
        </a:defRPr>
      </a:lvl1pPr>
    </p:titleStyle>
    <p:bodyStyle>
      <a:lvl1pPr lvl="0">
        <a:buSzPct val="45000"/>
        <a:buFont typeface="StarSymbol"/>
        <a:buChar char="●"/>
        <a:tabLst/>
        <a:defRPr lang="it-IT" sz="2900" b="0" i="0" u="none" strike="noStrike" spc="0">
          <a:latin typeface="Arial" pitchFamily="18"/>
          <a:cs typeface="Mangal" pitchFamily="2"/>
        </a:defRPr>
      </a:lvl1pPr>
      <a:lvl2pPr lvl="1">
        <a:buSzPct val="75000"/>
        <a:buFont typeface="StarSymbol"/>
        <a:buChar char="–"/>
        <a:tabLst/>
        <a:defRPr lang="it-IT" sz="2900" b="0" i="0" u="none" strike="noStrike" spc="0">
          <a:latin typeface="Arial" pitchFamily="18"/>
          <a:cs typeface="Mangal" pitchFamily="2"/>
        </a:defRPr>
      </a:lvl2pPr>
      <a:lvl3pPr lvl="2">
        <a:buSzPct val="45000"/>
        <a:buFont typeface="StarSymbol"/>
        <a:buChar char="●"/>
        <a:tabLst/>
        <a:defRPr lang="it-IT" sz="2900" b="0" i="0" u="none" strike="noStrike" spc="0">
          <a:latin typeface="Arial" pitchFamily="18"/>
          <a:cs typeface="Mangal" pitchFamily="2"/>
        </a:defRPr>
      </a:lvl3pPr>
      <a:lvl4pPr lvl="3">
        <a:buSzPct val="75000"/>
        <a:buFont typeface="StarSymbol"/>
        <a:buChar char="–"/>
        <a:tabLst/>
        <a:defRPr lang="it-IT" sz="2900" b="0" i="0" u="none" strike="noStrike" spc="0">
          <a:latin typeface="Arial" pitchFamily="18"/>
          <a:cs typeface="Mangal" pitchFamily="2"/>
        </a:defRPr>
      </a:lvl4pPr>
      <a:lvl5pPr lvl="4">
        <a:buSzPct val="45000"/>
        <a:buFont typeface="StarSymbol"/>
        <a:buChar char="●"/>
        <a:tabLst/>
        <a:defRPr lang="it-IT" sz="2900" b="0" i="0" u="none" strike="noStrike" spc="0">
          <a:latin typeface="Arial" pitchFamily="18"/>
          <a:cs typeface="Mangal" pitchFamily="2"/>
        </a:defRPr>
      </a:lvl5pPr>
      <a:lvl6pPr lvl="5">
        <a:buSzPct val="45000"/>
        <a:buFont typeface="StarSymbol"/>
        <a:buChar char="●"/>
        <a:tabLst/>
        <a:defRPr lang="it-IT" sz="2900" b="0" i="0" u="none" strike="noStrike" spc="0">
          <a:latin typeface="Arial" pitchFamily="18"/>
          <a:cs typeface="Mangal" pitchFamily="2"/>
        </a:defRPr>
      </a:lvl6pPr>
      <a:lvl7pPr lvl="6">
        <a:buSzPct val="45000"/>
        <a:buFont typeface="StarSymbol"/>
        <a:buChar char="●"/>
        <a:tabLst/>
        <a:defRPr lang="it-IT" sz="2900" b="0" i="0" u="none" strike="noStrike" spc="0">
          <a:latin typeface="Arial" pitchFamily="18"/>
          <a:cs typeface="Mangal" pitchFamily="2"/>
        </a:defRPr>
      </a:lvl7pPr>
      <a:lvl8pPr lvl="7">
        <a:buSzPct val="45000"/>
        <a:buFont typeface="StarSymbol"/>
        <a:buChar char="●"/>
        <a:tabLst/>
        <a:defRPr lang="it-IT" sz="2900" b="0" i="0" u="none" strike="noStrike" spc="0">
          <a:latin typeface="Arial" pitchFamily="18"/>
          <a:cs typeface="Mangal" pitchFamily="2"/>
        </a:defRPr>
      </a:lvl8pPr>
      <a:lvl9pPr marL="0" marR="0" lvl="0" indent="0" rtl="0" hangingPunct="0">
        <a:spcBef>
          <a:spcPts val="0"/>
        </a:spcBef>
        <a:spcAft>
          <a:spcPts val="1283"/>
        </a:spcAft>
        <a:buNone/>
        <a:tabLst/>
        <a:defRPr lang="it-IT" sz="2900" b="0" i="0" u="none" strike="noStrike" spc="0">
          <a:latin typeface="Arial" pitchFamily="18"/>
          <a:cs typeface="Mangal" pitchFamily="2"/>
        </a:defRPr>
      </a:lvl9pPr>
    </p:bodyStyle>
    <p:otherStyle/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 txBox="1">
            <a:spLocks noGrp="1"/>
          </p:cNvSpPr>
          <p:nvPr>
            <p:ph type="dt" sz="half" idx="2"/>
          </p:nvPr>
        </p:nvSpPr>
        <p:spPr>
          <a:xfrm>
            <a:off x="457171" y="6247907"/>
            <a:ext cx="2129767" cy="472568"/>
          </a:xfrm>
          <a:prstGeom prst="rect">
            <a:avLst/>
          </a:prstGeom>
          <a:noFill/>
          <a:ln>
            <a:noFill/>
          </a:ln>
        </p:spPr>
        <p:txBody>
          <a:bodyPr wrap="square" lIns="81639" tIns="40820" rIns="81639" bIns="40820" anchor="t" anchorCtr="0"/>
          <a:lstStyle>
            <a:lvl1pPr lvl="0" rtl="0" hangingPunct="0">
              <a:buNone/>
              <a:tabLst/>
              <a:defRPr lang="it-IT" sz="22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defTabSz="829452"/>
            <a:endParaRPr smtClean="0">
              <a:solidFill>
                <a:prstClr val="black"/>
              </a:solidFill>
            </a:endParaRPr>
          </a:p>
        </p:txBody>
      </p:sp>
      <p:sp>
        <p:nvSpPr>
          <p:cNvPr id="3" name="Segnaposto piè di pagina 2"/>
          <p:cNvSpPr txBox="1">
            <a:spLocks noGrp="1"/>
          </p:cNvSpPr>
          <p:nvPr>
            <p:ph type="ftr" sz="quarter" idx="3"/>
          </p:nvPr>
        </p:nvSpPr>
        <p:spPr>
          <a:xfrm>
            <a:off x="3127054" y="6247907"/>
            <a:ext cx="2897815" cy="472568"/>
          </a:xfrm>
          <a:prstGeom prst="rect">
            <a:avLst/>
          </a:prstGeom>
          <a:noFill/>
          <a:ln>
            <a:noFill/>
          </a:ln>
        </p:spPr>
        <p:txBody>
          <a:bodyPr wrap="square" lIns="81639" tIns="40820" rIns="81639" bIns="40820" anchor="t" anchorCtr="0"/>
          <a:lstStyle>
            <a:lvl1pPr lvl="0" rtl="0" hangingPunct="0">
              <a:buNone/>
              <a:tabLst/>
              <a:defRPr lang="it-IT" sz="22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defTabSz="829452"/>
            <a:endParaRPr smtClean="0">
              <a:solidFill>
                <a:prstClr val="black"/>
              </a:solidFill>
            </a:endParaRPr>
          </a:p>
        </p:txBody>
      </p:sp>
      <p:sp>
        <p:nvSpPr>
          <p:cNvPr id="4" name="Segnaposto numero diapositiva 3"/>
          <p:cNvSpPr txBox="1">
            <a:spLocks noGrp="1"/>
          </p:cNvSpPr>
          <p:nvPr>
            <p:ph type="sldNum" sz="quarter" idx="4"/>
          </p:nvPr>
        </p:nvSpPr>
        <p:spPr>
          <a:xfrm>
            <a:off x="6555841" y="6247907"/>
            <a:ext cx="2129767" cy="472568"/>
          </a:xfrm>
          <a:prstGeom prst="rect">
            <a:avLst/>
          </a:prstGeom>
          <a:noFill/>
          <a:ln>
            <a:noFill/>
          </a:ln>
        </p:spPr>
        <p:txBody>
          <a:bodyPr wrap="square" lIns="81639" tIns="40820" rIns="81639" bIns="40820" anchor="t" anchorCtr="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it-IT" sz="1600" b="0" i="0" u="none" strike="noStrike" kern="1200" spc="0">
                <a:solidFill>
                  <a:srgbClr val="000000"/>
                </a:solidFill>
                <a:latin typeface="Calibri" pitchFamily="18"/>
                <a:ea typeface="Lucida Sans Unicode" pitchFamily="2"/>
                <a:cs typeface="Tahoma" pitchFamily="2"/>
              </a:defRPr>
            </a:lvl1pPr>
          </a:lstStyle>
          <a:p>
            <a:pPr defTabSz="829452"/>
            <a:fld id="{92338686-6300-47C1-96CE-79EAA622472E}" type="slidenum">
              <a:rPr smtClean="0"/>
              <a:pPr defTabSz="829452"/>
              <a:t>‹N›</a:t>
            </a:fld>
            <a:endParaRPr smtClean="0"/>
          </a:p>
        </p:txBody>
      </p:sp>
      <p:sp>
        <p:nvSpPr>
          <p:cNvPr id="5" name="Segnaposto titolo 4"/>
          <p:cNvSpPr txBox="1">
            <a:spLocks noGrp="1"/>
          </p:cNvSpPr>
          <p:nvPr>
            <p:ph type="title"/>
          </p:nvPr>
        </p:nvSpPr>
        <p:spPr>
          <a:xfrm>
            <a:off x="457171" y="273352"/>
            <a:ext cx="8229090" cy="1144682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it-IT"/>
          </a:p>
        </p:txBody>
      </p:sp>
      <p:sp>
        <p:nvSpPr>
          <p:cNvPr id="6" name="Segnaposto testo 5"/>
          <p:cNvSpPr txBox="1">
            <a:spLocks noGrp="1"/>
          </p:cNvSpPr>
          <p:nvPr>
            <p:ph type="body" idx="1"/>
          </p:nvPr>
        </p:nvSpPr>
        <p:spPr>
          <a:xfrm>
            <a:off x="457171" y="1604515"/>
            <a:ext cx="8229090" cy="4525821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/>
          <a:lstStyle>
            <a:defPPr marL="432000" marR="0" lvl="0" indent="-324000" algn="l" rtl="0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defPPr>
            <a:lvl1pPr marL="432000" marR="0" lvl="0" indent="-324000" algn="l" rtl="0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lvl1pPr>
            <a:lvl2pPr marL="864000" marR="0" lvl="1" indent="-324000" algn="l" rtl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2pPr>
            <a:lvl3pPr marL="1295999" marR="0" lvl="2" indent="-288000" algn="l" rtl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3pPr>
            <a:lvl4pPr marL="1728000" marR="0" lvl="3" indent="-216000" algn="l" rtl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4pPr>
            <a:lvl5pPr marL="2160000" marR="0" lvl="4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5pPr>
            <a:lvl6pPr marL="2592000" marR="0" lvl="5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6pPr>
            <a:lvl7pPr marL="3024000" marR="0" lvl="6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7pPr>
            <a:lvl8pPr marL="3456000" marR="0" lvl="7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8pPr>
            <a:lvl9pPr marL="3887999" marR="0" lvl="8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5990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rtl="0" hangingPunct="1">
        <a:tabLst/>
        <a:defRPr lang="it-IT" sz="16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cs typeface="Mangal" pitchFamily="2"/>
        </a:defRPr>
      </a:lvl1pPr>
    </p:titleStyle>
    <p:bodyStyle>
      <a:lvl1pPr marL="0" marR="0" indent="0" algn="l" rtl="0" hangingPunct="0">
        <a:spcBef>
          <a:spcPts val="0"/>
        </a:spcBef>
        <a:spcAft>
          <a:spcPts val="1285"/>
        </a:spcAft>
        <a:tabLst/>
        <a:defRPr lang="it-IT" sz="2900" b="0" i="0" u="none" strike="noStrike" kern="1200" spc="0">
          <a:ln>
            <a:noFill/>
          </a:ln>
          <a:solidFill>
            <a:srgbClr val="000000"/>
          </a:solidFill>
          <a:latin typeface="Arial" pitchFamily="18"/>
          <a:cs typeface="Mangal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>
          <a:xfrm>
            <a:off x="685800" y="1440553"/>
            <a:ext cx="7772400" cy="1938788"/>
          </a:xfrm>
        </p:spPr>
        <p:txBody>
          <a:bodyPr wrap="square" lIns="91232" tIns="45619" rIns="91232" bIns="45619" anchor="b">
            <a:spAutoFit/>
          </a:bodyPr>
          <a:lstStyle>
            <a:defPPr lvl="0">
              <a:buNone/>
            </a:defPPr>
            <a:lvl1pPr lvl="0">
              <a:buNone/>
            </a:lvl1pPr>
          </a:lstStyle>
          <a:p>
            <a:pPr lvl="0" hangingPunct="1"/>
            <a:r>
              <a:rPr lang="sl-SI" sz="4000" b="1" dirty="0"/>
              <a:t/>
            </a:r>
            <a:br>
              <a:rPr lang="sl-SI" sz="4000" b="1" dirty="0"/>
            </a:br>
            <a:r>
              <a:rPr lang="sl-SI" sz="4000" b="1" dirty="0"/>
              <a:t> </a:t>
            </a:r>
            <a:r>
              <a:rPr lang="it-IT" sz="4000" b="1" dirty="0" smtClean="0">
                <a:solidFill>
                  <a:srgbClr val="0070C0"/>
                </a:solidFill>
              </a:rPr>
              <a:t>Lo sloveno entra e attraversa il curricolo della scuola italiana</a:t>
            </a:r>
            <a:endParaRPr lang="it-IT" sz="4000" b="1" dirty="0">
              <a:solidFill>
                <a:srgbClr val="0070C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971301" y="3556080"/>
            <a:ext cx="6985079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232" tIns="45619" rIns="91232" bIns="45619" anchor="t" anchorCtr="0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31B6FD"/>
              </a:buClr>
              <a:buSzPct val="100000"/>
              <a:buFont typeface="Symbol" pitchFamily="18"/>
              <a:buChar char=""/>
            </a:lvl2pPr>
            <a:lvl3pPr lvl="2">
              <a:buClr>
                <a:srgbClr val="31B6FD"/>
              </a:buClr>
              <a:buSzPct val="100000"/>
              <a:buFont typeface="Symbol" pitchFamily="18"/>
              <a:buChar char=""/>
            </a:lvl3pPr>
            <a:lvl4pPr lvl="3">
              <a:buClr>
                <a:srgbClr val="31B6FD"/>
              </a:buClr>
              <a:buSzPct val="100000"/>
              <a:buFont typeface="Symbol" pitchFamily="18"/>
              <a:buChar char=""/>
            </a:lvl4pPr>
            <a:lvl5pPr lvl="4">
              <a:buClr>
                <a:srgbClr val="31B6FD"/>
              </a:buClr>
              <a:buSzPct val="100000"/>
              <a:buFont typeface="Symbol" pitchFamily="18"/>
              <a:buChar char=""/>
            </a:lvl5pPr>
            <a:lvl6pPr lvl="5">
              <a:buClr>
                <a:srgbClr val="31B6FD"/>
              </a:buClr>
              <a:buSzPct val="100000"/>
              <a:buFont typeface="Symbol" pitchFamily="18"/>
              <a:buChar char=""/>
            </a:lvl6pPr>
            <a:lvl7pPr lvl="6">
              <a:buClr>
                <a:srgbClr val="31B6FD"/>
              </a:buClr>
              <a:buSzPct val="100000"/>
              <a:buFont typeface="Symbol" pitchFamily="18"/>
              <a:buChar char=""/>
            </a:lvl7pPr>
            <a:lvl8pPr lvl="7">
              <a:buClr>
                <a:srgbClr val="31B6FD"/>
              </a:buClr>
              <a:buSzPct val="100000"/>
              <a:buFont typeface="Symbol" pitchFamily="18"/>
              <a:buChar char=""/>
            </a:lvl8pPr>
            <a:lvl9pPr lvl="8">
              <a:buClr>
                <a:srgbClr val="31B6FD"/>
              </a:buClr>
              <a:buSzPct val="100000"/>
              <a:buFont typeface="Symbol" pitchFamily="18"/>
              <a:buChar char=""/>
            </a:lvl9pPr>
          </a:lstStyle>
          <a:p>
            <a:pPr algn="ctr">
              <a:spcBef>
                <a:spcPts val="799"/>
              </a:spcBef>
              <a:tabLst>
                <a:tab pos="0" algn="l"/>
                <a:tab pos="912411" algn="l"/>
                <a:tab pos="1824823" algn="l"/>
                <a:tab pos="2737234" algn="l"/>
                <a:tab pos="3649644" algn="l"/>
                <a:tab pos="4562057" algn="l"/>
                <a:tab pos="5474469" algn="l"/>
                <a:tab pos="6386876" algn="l"/>
                <a:tab pos="7299292" algn="l"/>
                <a:tab pos="8211704" algn="l"/>
                <a:tab pos="9124106" algn="l"/>
                <a:tab pos="10036524" algn="l"/>
              </a:tabLst>
            </a:pPr>
            <a:r>
              <a:rPr lang="it-IT" sz="3200" dirty="0">
                <a:solidFill>
                  <a:srgbClr val="FFFFFF"/>
                </a:solidFill>
                <a:latin typeface="Candara" pitchFamily="34"/>
                <a:ea typeface="WenQuanYi Micro Hei" pitchFamily="2"/>
                <a:cs typeface="Lohit Hindi" pitchFamily="2"/>
              </a:rPr>
              <a:t>Trieste, 19 maggio 2015 </a:t>
            </a:r>
            <a:endParaRPr lang="it-IT" sz="2600" dirty="0">
              <a:solidFill>
                <a:srgbClr val="FFFFFF"/>
              </a:solidFill>
              <a:latin typeface="Candara" pitchFamily="34"/>
              <a:ea typeface="WenQuanYi Micro Hei" pitchFamily="2"/>
              <a:cs typeface="Lohit Hindi" pitchFamily="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APPROCCIO COMUNICATIVO ED ESPERIENZIALE</a:t>
            </a:r>
            <a:endParaRPr lang="it-IT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egnaposto contenuto 4"/>
          <p:cNvSpPr>
            <a:spLocks noGrp="1"/>
          </p:cNvSpPr>
          <p:nvPr>
            <p:ph sz="half" idx="1"/>
          </p:nvPr>
        </p:nvSpPr>
        <p:spPr>
          <a:xfrm>
            <a:off x="683569" y="2060849"/>
            <a:ext cx="3815428" cy="4065320"/>
          </a:xfrm>
        </p:spPr>
        <p:txBody>
          <a:bodyPr/>
          <a:lstStyle/>
          <a:p>
            <a:r>
              <a:rPr lang="it-IT" sz="2500" b="1" dirty="0"/>
              <a:t>Approccio comunicativo</a:t>
            </a:r>
            <a:r>
              <a:rPr lang="sl-SI" sz="2500" b="1" dirty="0"/>
              <a:t> </a:t>
            </a:r>
            <a:r>
              <a:rPr lang="sl-SI" sz="2400" b="1" dirty="0"/>
              <a:t>- </a:t>
            </a:r>
            <a:r>
              <a:rPr lang="it-IT" sz="2400" b="1" dirty="0"/>
              <a:t> una lingua da poter usare nella vita quotidiana sul territorio a Trieste e in Slovenia</a:t>
            </a:r>
          </a:p>
          <a:p>
            <a:pPr>
              <a:buNone/>
            </a:pPr>
            <a:r>
              <a:rPr lang="sl-SI" sz="2400" b="1" dirty="0" smtClean="0"/>
              <a:t>	</a:t>
            </a:r>
            <a:r>
              <a:rPr lang="it-IT" sz="2400" b="1" dirty="0" smtClean="0"/>
              <a:t>- </a:t>
            </a:r>
            <a:r>
              <a:rPr lang="it-IT" sz="2400" b="1" dirty="0"/>
              <a:t>strutture linguistiche comunicative</a:t>
            </a:r>
            <a:endParaRPr lang="sl-SI" sz="2400" b="1" dirty="0"/>
          </a:p>
          <a:p>
            <a:pPr>
              <a:buNone/>
            </a:pPr>
            <a:r>
              <a:rPr lang="sl-SI" sz="2400" b="1" dirty="0" smtClean="0"/>
              <a:t>	</a:t>
            </a:r>
            <a:r>
              <a:rPr lang="it-IT" sz="2400" b="1" dirty="0" smtClean="0"/>
              <a:t>- </a:t>
            </a:r>
            <a:r>
              <a:rPr lang="sl-SI" sz="2400" b="1" dirty="0" smtClean="0"/>
              <a:t> testi </a:t>
            </a:r>
            <a:r>
              <a:rPr lang="it-IT" sz="2400" b="1" dirty="0" smtClean="0"/>
              <a:t>creati </a:t>
            </a:r>
            <a:r>
              <a:rPr lang="it-IT" sz="2400" b="1" dirty="0"/>
              <a:t>in collaborazione con gli alunni</a:t>
            </a:r>
          </a:p>
          <a:p>
            <a:pPr>
              <a:buNone/>
            </a:pPr>
            <a:endParaRPr lang="it-IT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lum/>
            <a:alphaModFix/>
          </a:blip>
          <a:srcRect/>
          <a:stretch>
            <a:fillRect/>
          </a:stretch>
        </p:blipFill>
        <p:spPr>
          <a:xfrm>
            <a:off x="4644008" y="2276872"/>
            <a:ext cx="3672408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475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ATTIVITA’ AGGIUNTIVE </a:t>
            </a:r>
            <a:endParaRPr lang="it-IT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egnaposto contenuto 4"/>
          <p:cNvSpPr>
            <a:spLocks noGrp="1"/>
          </p:cNvSpPr>
          <p:nvPr>
            <p:ph sz="half" idx="1"/>
          </p:nvPr>
        </p:nvSpPr>
        <p:spPr>
          <a:xfrm>
            <a:off x="755576" y="2204864"/>
            <a:ext cx="3816424" cy="3168352"/>
          </a:xfrm>
        </p:spPr>
        <p:txBody>
          <a:bodyPr/>
          <a:lstStyle/>
          <a:p>
            <a:r>
              <a:rPr lang="it-IT" b="1" dirty="0" smtClean="0">
                <a:solidFill>
                  <a:schemeClr val="accent1">
                    <a:lumMod val="75000"/>
                  </a:schemeClr>
                </a:solidFill>
              </a:rPr>
              <a:t>C</a:t>
            </a:r>
            <a:r>
              <a:rPr lang="sl-SI" b="1" dirty="0" smtClean="0">
                <a:solidFill>
                  <a:schemeClr val="accent1">
                    <a:lumMod val="75000"/>
                  </a:schemeClr>
                </a:solidFill>
              </a:rPr>
              <a:t>ontatti </a:t>
            </a:r>
            <a:r>
              <a:rPr lang="sl-SI" sz="2400" b="1" dirty="0" smtClean="0"/>
              <a:t>con </a:t>
            </a:r>
            <a:r>
              <a:rPr lang="sl-SI" sz="2400" b="1" dirty="0"/>
              <a:t>i coetanei delle scuole slovene a T</a:t>
            </a:r>
            <a:r>
              <a:rPr lang="it-IT" sz="2400" b="1" dirty="0" err="1"/>
              <a:t>rieste</a:t>
            </a:r>
            <a:r>
              <a:rPr lang="sl-SI" sz="2400" b="1" dirty="0"/>
              <a:t> e in Slovenia </a:t>
            </a:r>
            <a:r>
              <a:rPr lang="sl-SI" sz="2400" b="1" dirty="0" smtClean="0"/>
              <a:t>- Koper</a:t>
            </a:r>
            <a:r>
              <a:rPr lang="sl-SI" sz="2400" b="1" dirty="0"/>
              <a:t>, progetto </a:t>
            </a:r>
            <a:r>
              <a:rPr lang="it-IT" sz="2400" b="1" kern="0" dirty="0" err="1">
                <a:solidFill>
                  <a:schemeClr val="accent1">
                    <a:lumMod val="50000"/>
                  </a:schemeClr>
                </a:solidFill>
                <a:latin typeface="Calibri" pitchFamily="2"/>
                <a:ea typeface="ＭＳ Ｐゴシック" pitchFamily="2"/>
              </a:rPr>
              <a:t>Teaching</a:t>
            </a:r>
            <a:r>
              <a:rPr lang="it-IT" sz="2400" b="1" kern="0" dirty="0">
                <a:solidFill>
                  <a:schemeClr val="accent1">
                    <a:lumMod val="50000"/>
                  </a:schemeClr>
                </a:solidFill>
                <a:latin typeface="Calibri" pitchFamily="2"/>
                <a:ea typeface="ＭＳ Ｐゴシック" pitchFamily="2"/>
              </a:rPr>
              <a:t> (</a:t>
            </a:r>
            <a:r>
              <a:rPr lang="it-IT" sz="2400" b="1" kern="0" dirty="0" err="1">
                <a:solidFill>
                  <a:schemeClr val="accent1">
                    <a:lumMod val="50000"/>
                  </a:schemeClr>
                </a:solidFill>
                <a:latin typeface="Calibri" pitchFamily="2"/>
                <a:ea typeface="ＭＳ Ｐゴシック" pitchFamily="2"/>
              </a:rPr>
              <a:t>through</a:t>
            </a:r>
            <a:r>
              <a:rPr lang="it-IT" sz="2400" b="1" kern="0" dirty="0">
                <a:solidFill>
                  <a:schemeClr val="accent1">
                    <a:lumMod val="50000"/>
                  </a:schemeClr>
                </a:solidFill>
                <a:latin typeface="Calibri" pitchFamily="2"/>
                <a:ea typeface="ＭＳ Ｐゴシック" pitchFamily="2"/>
              </a:rPr>
              <a:t>) </a:t>
            </a:r>
            <a:r>
              <a:rPr lang="it-IT" sz="2400" b="1" kern="0" dirty="0" err="1" smtClean="0">
                <a:solidFill>
                  <a:schemeClr val="accent1">
                    <a:lumMod val="50000"/>
                  </a:schemeClr>
                </a:solidFill>
                <a:latin typeface="Calibri" pitchFamily="2"/>
                <a:ea typeface="ＭＳ Ｐゴシック" pitchFamily="2"/>
              </a:rPr>
              <a:t>Contacts</a:t>
            </a:r>
            <a:r>
              <a:rPr lang="sl-SI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it-IT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Picture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lum/>
            <a:alphaModFix/>
          </a:blip>
          <a:srcRect/>
          <a:stretch>
            <a:fillRect/>
          </a:stretch>
        </p:blipFill>
        <p:spPr>
          <a:xfrm>
            <a:off x="4953945" y="2276871"/>
            <a:ext cx="3434481" cy="3024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77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TRIESTE SLOVENA</a:t>
            </a:r>
            <a:endParaRPr lang="it-IT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egnaposto contenuto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it-IT" b="1" dirty="0" smtClean="0"/>
              <a:t>Visita alle </a:t>
            </a:r>
            <a:r>
              <a:rPr lang="it-IT" b="1" dirty="0"/>
              <a:t>istituzioni  </a:t>
            </a:r>
            <a:r>
              <a:rPr lang="it-IT" sz="2400" b="1" dirty="0" smtClean="0"/>
              <a:t>slovene </a:t>
            </a:r>
            <a:r>
              <a:rPr lang="it-IT" sz="2400" b="1" dirty="0" smtClean="0">
                <a:solidFill>
                  <a:schemeClr val="accent1">
                    <a:lumMod val="50000"/>
                  </a:schemeClr>
                </a:solidFill>
              </a:rPr>
              <a:t>della città: </a:t>
            </a:r>
            <a:r>
              <a:rPr lang="it-IT" sz="2400" b="1" dirty="0" smtClean="0"/>
              <a:t>Teatro SSG </a:t>
            </a:r>
            <a:endParaRPr lang="sl-SI" sz="2400" b="1" dirty="0" smtClean="0"/>
          </a:p>
          <a:p>
            <a:pPr>
              <a:buNone/>
            </a:pPr>
            <a:r>
              <a:rPr lang="sl-SI" sz="2400" b="1" dirty="0" smtClean="0"/>
              <a:t>	</a:t>
            </a:r>
            <a:r>
              <a:rPr lang="it-IT" sz="2400" b="1" dirty="0" smtClean="0"/>
              <a:t>Biblioteca </a:t>
            </a:r>
            <a:r>
              <a:rPr lang="sl-SI" sz="2400" b="1" dirty="0" smtClean="0"/>
              <a:t> </a:t>
            </a:r>
            <a:r>
              <a:rPr lang="it-IT" sz="2400" b="1" dirty="0" smtClean="0"/>
              <a:t>N</a:t>
            </a:r>
            <a:r>
              <a:rPr lang="sl-SI" sz="2400" b="1" dirty="0" smtClean="0"/>
              <a:t>ŠK</a:t>
            </a:r>
          </a:p>
          <a:p>
            <a:pPr>
              <a:buNone/>
            </a:pPr>
            <a:r>
              <a:rPr lang="sl-SI" sz="2400" b="1" dirty="0" smtClean="0"/>
              <a:t>	</a:t>
            </a:r>
            <a:r>
              <a:rPr lang="it-IT" sz="2400" b="1" dirty="0" err="1" smtClean="0"/>
              <a:t>Narodni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dom</a:t>
            </a:r>
            <a:r>
              <a:rPr lang="it-IT" sz="2400" b="1" dirty="0" smtClean="0"/>
              <a:t> </a:t>
            </a:r>
            <a:endParaRPr lang="sl-SI" sz="2400" b="1" dirty="0" smtClean="0"/>
          </a:p>
          <a:p>
            <a:pPr>
              <a:buNone/>
            </a:pPr>
            <a:r>
              <a:rPr lang="sl-SI" sz="2400" b="1" dirty="0" smtClean="0"/>
              <a:t>	</a:t>
            </a:r>
            <a:r>
              <a:rPr lang="it-IT" sz="2400" b="1" dirty="0" err="1" smtClean="0"/>
              <a:t>Primorski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dnevni</a:t>
            </a:r>
            <a:r>
              <a:rPr lang="sl-SI" sz="2400" b="1" dirty="0"/>
              <a:t>k</a:t>
            </a:r>
          </a:p>
          <a:p>
            <a:endParaRPr lang="it-IT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976" y="2636933"/>
            <a:ext cx="2864450" cy="2391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024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INTERDISCIPLINARIETA’</a:t>
            </a:r>
            <a:br>
              <a:rPr lang="it-IT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</a:t>
            </a:r>
            <a:r>
              <a:rPr lang="sl-SI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LASSE I</a:t>
            </a:r>
            <a:endParaRPr lang="it-IT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3568" y="1556792"/>
            <a:ext cx="4104456" cy="3849291"/>
          </a:xfrm>
        </p:spPr>
        <p:txBody>
          <a:bodyPr/>
          <a:lstStyle/>
          <a:p>
            <a:pPr lvl="0"/>
            <a:endParaRPr lang="sl-SI" sz="2200" b="1" dirty="0" smtClean="0"/>
          </a:p>
          <a:p>
            <a:pPr lvl="0"/>
            <a:r>
              <a:rPr lang="it-IT" sz="2200" b="1" dirty="0" smtClean="0"/>
              <a:t>I </a:t>
            </a:r>
            <a:r>
              <a:rPr lang="it-IT" sz="2200" b="1" dirty="0"/>
              <a:t>contenuti arricchiti da</a:t>
            </a:r>
            <a:r>
              <a:rPr lang="sl-SI" sz="2200" b="1" dirty="0" err="1"/>
              <a:t>lle</a:t>
            </a:r>
            <a:r>
              <a:rPr lang="it-IT" sz="2200" b="1" dirty="0"/>
              <a:t>  attività</a:t>
            </a:r>
            <a:r>
              <a:rPr lang="sl-SI" sz="2200" b="1" dirty="0"/>
              <a:t> trasversali in collaborazione con le colleghe di </a:t>
            </a:r>
            <a:r>
              <a:rPr lang="it-IT" sz="2200" b="1" dirty="0"/>
              <a:t>s</a:t>
            </a:r>
            <a:r>
              <a:rPr lang="sl-SI" sz="2200" b="1" dirty="0"/>
              <a:t>cienze, </a:t>
            </a:r>
            <a:r>
              <a:rPr lang="it-IT" sz="2200" b="1" dirty="0"/>
              <a:t>a</a:t>
            </a:r>
            <a:r>
              <a:rPr lang="sl-SI" sz="2200" b="1" dirty="0"/>
              <a:t>rte, </a:t>
            </a:r>
            <a:r>
              <a:rPr lang="it-IT" sz="2200" b="1" dirty="0"/>
              <a:t>i</a:t>
            </a:r>
            <a:r>
              <a:rPr lang="sl-SI" sz="2200" b="1" dirty="0"/>
              <a:t>taliano, </a:t>
            </a:r>
            <a:r>
              <a:rPr lang="it-IT" sz="2200" b="1" dirty="0"/>
              <a:t>s</a:t>
            </a:r>
            <a:r>
              <a:rPr lang="sl-SI" sz="2200" b="1" dirty="0"/>
              <a:t>toria, </a:t>
            </a:r>
            <a:r>
              <a:rPr lang="it-IT" sz="2200" b="1" dirty="0"/>
              <a:t>g</a:t>
            </a:r>
            <a:r>
              <a:rPr lang="sl-SI" sz="2200" b="1" dirty="0" smtClean="0"/>
              <a:t>eografia ...</a:t>
            </a:r>
            <a:endParaRPr lang="it-IT" sz="2200" b="1" dirty="0"/>
          </a:p>
          <a:p>
            <a:pPr lvl="0"/>
            <a:r>
              <a:rPr lang="it-IT" sz="2200" b="1" dirty="0" smtClean="0"/>
              <a:t>scoprire </a:t>
            </a:r>
            <a:r>
              <a:rPr lang="it-IT" sz="2200" b="1" dirty="0"/>
              <a:t>l’ambiente circostante – presenza comunità slovena</a:t>
            </a:r>
            <a:r>
              <a:rPr lang="sl-SI" sz="2200" b="1" dirty="0"/>
              <a:t>: </a:t>
            </a:r>
            <a:r>
              <a:rPr lang="it-IT" sz="2200" b="1" dirty="0" err="1" smtClean="0"/>
              <a:t>Cattinara</a:t>
            </a:r>
            <a:r>
              <a:rPr lang="it-IT" sz="2200" b="1" dirty="0" smtClean="0"/>
              <a:t>,</a:t>
            </a:r>
            <a:r>
              <a:rPr lang="sl-SI" sz="2200" b="1" dirty="0" smtClean="0"/>
              <a:t> </a:t>
            </a:r>
            <a:r>
              <a:rPr lang="it-IT" sz="2200" b="1" dirty="0" smtClean="0"/>
              <a:t> Dolina, </a:t>
            </a:r>
            <a:r>
              <a:rPr lang="it-IT" sz="2200" b="1" dirty="0"/>
              <a:t>il Carso, </a:t>
            </a:r>
            <a:r>
              <a:rPr lang="it-IT" sz="2200" b="1" dirty="0" err="1" smtClean="0"/>
              <a:t>Basovizza</a:t>
            </a:r>
            <a:r>
              <a:rPr lang="sl-SI" sz="2200" b="1" dirty="0" smtClean="0"/>
              <a:t>,</a:t>
            </a:r>
            <a:r>
              <a:rPr lang="it-IT" sz="2200" b="1" dirty="0" smtClean="0"/>
              <a:t> </a:t>
            </a:r>
            <a:r>
              <a:rPr lang="it-IT" sz="2200" b="1" dirty="0" err="1"/>
              <a:t>Repe</a:t>
            </a:r>
            <a:r>
              <a:rPr lang="sl-SI" sz="2200" b="1" dirty="0" smtClean="0"/>
              <a:t>n ...</a:t>
            </a:r>
            <a:endParaRPr lang="sl-SI" sz="2200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lum/>
            <a:alphaModFix/>
          </a:blip>
          <a:srcRect/>
          <a:stretch>
            <a:fillRect/>
          </a:stretch>
        </p:blipFill>
        <p:spPr>
          <a:xfrm rot="911400">
            <a:off x="4909461" y="2136920"/>
            <a:ext cx="3253808" cy="3559334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751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Kristina\Desktop\koper 2. r maj vse fotografije 2011\koper 2. r maj 2011 03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700812"/>
            <a:ext cx="3168352" cy="4425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CLASSE II</a:t>
            </a:r>
            <a:r>
              <a:rPr lang="it-IT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it-IT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71538" y="1772837"/>
            <a:ext cx="3772470" cy="4248471"/>
          </a:xfrm>
        </p:spPr>
        <p:txBody>
          <a:bodyPr/>
          <a:lstStyle/>
          <a:p>
            <a:r>
              <a:rPr lang="sl-SI" b="1" dirty="0" smtClean="0"/>
              <a:t>Scoprire la Slovenia</a:t>
            </a:r>
            <a:r>
              <a:rPr lang="it-IT" b="1" dirty="0" smtClean="0"/>
              <a:t> </a:t>
            </a:r>
            <a:r>
              <a:rPr lang="it-IT" sz="2400" b="1" dirty="0"/>
              <a:t> </a:t>
            </a:r>
            <a:r>
              <a:rPr lang="sl-SI" sz="2400" b="1" dirty="0"/>
              <a:t> dall’</a:t>
            </a:r>
            <a:r>
              <a:rPr lang="it-IT" sz="2400" b="1" dirty="0"/>
              <a:t>ambiente bilingue</a:t>
            </a:r>
            <a:r>
              <a:rPr lang="sl-SI" sz="2400" b="1" dirty="0"/>
              <a:t> di</a:t>
            </a:r>
          </a:p>
          <a:p>
            <a:r>
              <a:rPr lang="sl-SI" sz="2400" b="1" dirty="0"/>
              <a:t>Koper</a:t>
            </a:r>
            <a:r>
              <a:rPr lang="it-IT" sz="2400" b="1" dirty="0" err="1"/>
              <a:t>-Ca</a:t>
            </a:r>
            <a:r>
              <a:rPr lang="sl-SI" sz="2400" b="1" dirty="0"/>
              <a:t>p</a:t>
            </a:r>
            <a:r>
              <a:rPr lang="it-IT" sz="2400" b="1" dirty="0" err="1"/>
              <a:t>odistria</a:t>
            </a:r>
            <a:r>
              <a:rPr lang="sl-SI" sz="2400" b="1" dirty="0"/>
              <a:t> </a:t>
            </a:r>
          </a:p>
          <a:p>
            <a:r>
              <a:rPr lang="sl-SI" sz="2400" b="1" dirty="0"/>
              <a:t>la </a:t>
            </a:r>
            <a:r>
              <a:rPr lang="sl-SI" sz="2400" b="1" dirty="0" err="1"/>
              <a:t>capitale</a:t>
            </a:r>
            <a:r>
              <a:rPr lang="sl-SI" sz="2400" b="1" dirty="0"/>
              <a:t> Ljubljana …</a:t>
            </a:r>
            <a:r>
              <a:rPr lang="it-IT" sz="2400" b="1" dirty="0"/>
              <a:t>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4734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CLASSE III</a:t>
            </a:r>
            <a:endParaRPr lang="it-IT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11560" y="1916832"/>
            <a:ext cx="3888432" cy="3600400"/>
          </a:xfrm>
        </p:spPr>
        <p:txBody>
          <a:bodyPr/>
          <a:lstStyle/>
          <a:p>
            <a:pPr algn="ctr">
              <a:buNone/>
            </a:pPr>
            <a:r>
              <a:rPr lang="sl-SI" b="1" dirty="0" smtClean="0"/>
              <a:t>Settimana </a:t>
            </a:r>
            <a:r>
              <a:rPr lang="sl-SI" b="1" dirty="0"/>
              <a:t>verde </a:t>
            </a:r>
            <a:endParaRPr lang="sl-SI" b="1" dirty="0" smtClean="0"/>
          </a:p>
          <a:p>
            <a:pPr>
              <a:buNone/>
            </a:pPr>
            <a:r>
              <a:rPr lang="sl-SI" sz="2400" b="1" dirty="0" smtClean="0"/>
              <a:t>	in Slovenia</a:t>
            </a:r>
            <a:r>
              <a:rPr lang="it-IT" sz="2400" b="1" dirty="0" smtClean="0"/>
              <a:t> - </a:t>
            </a:r>
            <a:r>
              <a:rPr lang="sl-SI" sz="2400" b="1" dirty="0" smtClean="0"/>
              <a:t>Š</a:t>
            </a:r>
            <a:r>
              <a:rPr lang="it-IT" sz="2400" b="1" dirty="0"/>
              <a:t>ola v </a:t>
            </a:r>
            <a:r>
              <a:rPr lang="it-IT" sz="2400" b="1" dirty="0" err="1" smtClean="0"/>
              <a:t>naravi</a:t>
            </a:r>
            <a:r>
              <a:rPr lang="it-IT" sz="2400" b="1" dirty="0" smtClean="0"/>
              <a:t> </a:t>
            </a:r>
            <a:r>
              <a:rPr lang="sl-SI" sz="2400" b="1" dirty="0" smtClean="0"/>
              <a:t>: Planica, Bohinj e Gorenje</a:t>
            </a:r>
          </a:p>
          <a:p>
            <a:pPr>
              <a:buNone/>
            </a:pPr>
            <a:r>
              <a:rPr lang="sl-SI" sz="2400" b="1" dirty="0" smtClean="0"/>
              <a:t>	- full </a:t>
            </a:r>
            <a:r>
              <a:rPr lang="sl-SI" sz="2400" b="1" dirty="0"/>
              <a:t>immersion nella natura e nella </a:t>
            </a:r>
            <a:r>
              <a:rPr lang="sl-SI" sz="2400" b="1" dirty="0" smtClean="0"/>
              <a:t>lingua</a:t>
            </a:r>
          </a:p>
          <a:p>
            <a:pPr>
              <a:buNone/>
            </a:pPr>
            <a:r>
              <a:rPr lang="sl-SI" sz="2400" b="1" dirty="0" smtClean="0"/>
              <a:t>	-  </a:t>
            </a:r>
            <a:r>
              <a:rPr lang="it-IT" sz="2400" b="1" dirty="0" smtClean="0"/>
              <a:t>d</a:t>
            </a:r>
            <a:r>
              <a:rPr lang="sl-SI" sz="2400" b="1" dirty="0" err="1" smtClean="0"/>
              <a:t>iverse</a:t>
            </a:r>
            <a:r>
              <a:rPr lang="sl-SI" sz="2400" b="1" dirty="0" smtClean="0"/>
              <a:t> </a:t>
            </a:r>
            <a:r>
              <a:rPr lang="sl-SI" sz="2400" b="1" dirty="0" err="1" smtClean="0"/>
              <a:t>possibilit</a:t>
            </a:r>
            <a:r>
              <a:rPr lang="it-IT" sz="2400" b="1" dirty="0" smtClean="0"/>
              <a:t>à di sviluppo trasversale</a:t>
            </a:r>
            <a:endParaRPr lang="it-IT" sz="2400" b="1" dirty="0"/>
          </a:p>
          <a:p>
            <a:endParaRPr lang="it-IT" dirty="0"/>
          </a:p>
        </p:txBody>
      </p:sp>
      <p:pic>
        <p:nvPicPr>
          <p:cNvPr id="11" name="Segnaposto contenuto 10" descr="F:\BOHINJ slike\P1100536.JPG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6148">
            <a:off x="4616491" y="2010492"/>
            <a:ext cx="3881065" cy="30890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239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>
          <a:xfrm>
            <a:off x="457171" y="273353"/>
            <a:ext cx="8228437" cy="1313544"/>
          </a:xfrm>
        </p:spPr>
        <p:txBody>
          <a:bodyPr wrap="square" lIns="81450" tIns="40725" rIns="81450" bIns="40725" anchor="t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buNone/>
            </a:pPr>
            <a:r>
              <a:rPr lang="it-IT" sz="4000">
                <a:latin typeface="Arial" pitchFamily="18"/>
              </a:rPr>
              <a:t>Inizia il percorso didattico lungo il segnavie del CAI n°3</a:t>
            </a:r>
          </a:p>
        </p:txBody>
      </p:sp>
      <p:sp>
        <p:nvSpPr>
          <p:cNvPr id="3" name="Sottotitolo 2"/>
          <p:cNvSpPr txBox="1">
            <a:spLocks noGrp="1"/>
          </p:cNvSpPr>
          <p:nvPr>
            <p:ph type="subTitle" idx="4294967295"/>
          </p:nvPr>
        </p:nvSpPr>
        <p:spPr>
          <a:xfrm>
            <a:off x="457171" y="558363"/>
            <a:ext cx="8228437" cy="574688"/>
          </a:xfrm>
        </p:spPr>
        <p:txBody>
          <a:bodyPr wrap="square" lIns="81450" tIns="40725" rIns="81450" bIns="40725" anchor="ctr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indent="0" algn="ctr">
              <a:buNone/>
            </a:pPr>
            <a:endParaRPr lang="it-IT" dirty="0">
              <a:latin typeface="Arial" pitchFamily="18"/>
              <a:cs typeface="Mangal" pitchFamily="2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994027" y="1634560"/>
            <a:ext cx="7234741" cy="48315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455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>
          <a:xfrm>
            <a:off x="457171" y="273352"/>
            <a:ext cx="8228437" cy="1144682"/>
          </a:xfrm>
        </p:spPr>
        <p:txBody>
          <a:bodyPr wrap="square" lIns="81468" tIns="40733" rIns="81468" bIns="40733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buNone/>
            </a:pPr>
            <a:r>
              <a:rPr lang="sl-SI" sz="3600" dirty="0" smtClean="0">
                <a:latin typeface="Arial" pitchFamily="18"/>
              </a:rPr>
              <a:t>R</a:t>
            </a:r>
            <a:r>
              <a:rPr lang="it-IT" sz="3600" dirty="0" err="1" smtClean="0">
                <a:latin typeface="Arial" pitchFamily="18"/>
              </a:rPr>
              <a:t>iserva</a:t>
            </a:r>
            <a:r>
              <a:rPr lang="it-IT" sz="3600" dirty="0" smtClean="0">
                <a:latin typeface="Arial" pitchFamily="18"/>
              </a:rPr>
              <a:t> </a:t>
            </a:r>
            <a:r>
              <a:rPr lang="it-IT" sz="3600" dirty="0">
                <a:latin typeface="Arial" pitchFamily="18"/>
              </a:rPr>
              <a:t>del Monte </a:t>
            </a:r>
            <a:r>
              <a:rPr lang="it-IT" sz="3600" dirty="0" err="1" smtClean="0">
                <a:latin typeface="Arial" pitchFamily="18"/>
              </a:rPr>
              <a:t>Orsario</a:t>
            </a:r>
            <a:r>
              <a:rPr lang="sl-SI" sz="3600" dirty="0" smtClean="0">
                <a:latin typeface="Arial" pitchFamily="18"/>
              </a:rPr>
              <a:t> - </a:t>
            </a:r>
            <a:r>
              <a:rPr lang="it-IT" sz="3600" dirty="0" err="1" smtClean="0">
                <a:latin typeface="Arial" pitchFamily="18"/>
              </a:rPr>
              <a:t>Medvedjak</a:t>
            </a:r>
            <a:r>
              <a:rPr lang="it-IT" sz="3600" dirty="0">
                <a:latin typeface="Arial" pitchFamily="18"/>
              </a:rPr>
              <a:t>: grotta Sottomonte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1293797" y="1604515"/>
            <a:ext cx="6739037" cy="49268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041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it-IT" sz="3300"/>
              <a:t>Una attenzione particolare alle iscrizioni bilingui</a:t>
            </a:r>
          </a:p>
        </p:txBody>
      </p:sp>
      <p:pic>
        <p:nvPicPr>
          <p:cNvPr id="3" name="Segnaposto immagine 2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849033" y="1604514"/>
            <a:ext cx="6739363" cy="4927195"/>
          </a:xfrm>
        </p:spPr>
      </p:pic>
    </p:spTree>
    <p:extLst>
      <p:ext uri="{BB962C8B-B14F-4D97-AF65-F5344CB8AC3E}">
        <p14:creationId xmlns:p14="http://schemas.microsoft.com/office/powerpoint/2010/main" val="165207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>
          <a:xfrm>
            <a:off x="457171" y="273353"/>
            <a:ext cx="8228437" cy="1313544"/>
          </a:xfrm>
        </p:spPr>
        <p:txBody>
          <a:bodyPr wrap="square" lIns="81528" tIns="40764" rIns="81528" bIns="40764" anchor="t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buNone/>
            </a:pPr>
            <a:r>
              <a:rPr lang="it-IT" sz="4000">
                <a:latin typeface="Arial" pitchFamily="18"/>
              </a:rPr>
              <a:t>Iscrizioni bilingui ai torrioni di Repen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1554057" y="1604516"/>
            <a:ext cx="6034012" cy="45258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497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16740"/>
            <a:ext cx="8208912" cy="6156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3767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it-IT" sz="3300"/>
              <a:t>Gli incontri con gli esperti si avvalgono il più possibile della lingua slovena</a:t>
            </a:r>
          </a:p>
        </p:txBody>
      </p:sp>
      <p:pic>
        <p:nvPicPr>
          <p:cNvPr id="3" name="Segnaposto immagine 2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914345" y="1604514"/>
            <a:ext cx="6688094" cy="4861878"/>
          </a:xfrm>
        </p:spPr>
      </p:pic>
    </p:spTree>
    <p:extLst>
      <p:ext uri="{BB962C8B-B14F-4D97-AF65-F5344CB8AC3E}">
        <p14:creationId xmlns:p14="http://schemas.microsoft.com/office/powerpoint/2010/main" val="298441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it-IT"/>
              <a:t>Šola v naravi: Bohinj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1795056" y="1785116"/>
            <a:ext cx="5552023" cy="41642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066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it-IT"/>
              <a:t>Šola v naravi: Planica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1554057" y="1604188"/>
            <a:ext cx="6034339" cy="45261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312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>
          <a:xfrm>
            <a:off x="457171" y="273352"/>
            <a:ext cx="8228437" cy="1144682"/>
          </a:xfrm>
        </p:spPr>
        <p:txBody>
          <a:bodyPr wrap="square" lIns="81631" tIns="40816" rIns="81631" bIns="40816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buNone/>
            </a:pPr>
            <a:r>
              <a:rPr lang="it-IT" sz="4000">
                <a:latin typeface="Arial" pitchFamily="18"/>
              </a:rPr>
              <a:t>Nelle nebbie di Gorenje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2481790" y="1604516"/>
            <a:ext cx="4896635" cy="49921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263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GLI INIZI</a:t>
            </a:r>
            <a:endParaRPr lang="it-IT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Segnaposto contenuto 9"/>
          <p:cNvSpPr>
            <a:spLocks noGrp="1"/>
          </p:cNvSpPr>
          <p:nvPr>
            <p:ph sz="half" idx="1"/>
          </p:nvPr>
        </p:nvSpPr>
        <p:spPr>
          <a:xfrm>
            <a:off x="871538" y="1412780"/>
            <a:ext cx="4348534" cy="4713387"/>
          </a:xfrm>
        </p:spPr>
        <p:txBody>
          <a:bodyPr/>
          <a:lstStyle/>
          <a:p>
            <a:pPr>
              <a:buFontTx/>
              <a:buChar char="-"/>
            </a:pPr>
            <a:r>
              <a:rPr lang="sl-SI" sz="2000" b="1" dirty="0">
                <a:solidFill>
                  <a:srgbClr val="7030A0"/>
                </a:solidFill>
              </a:rPr>
              <a:t>A.s. </a:t>
            </a:r>
            <a:r>
              <a:rPr lang="it-IT" sz="2000" b="1" dirty="0">
                <a:solidFill>
                  <a:srgbClr val="7030A0"/>
                </a:solidFill>
              </a:rPr>
              <a:t>2009-2010, classe I b, 20 alunni</a:t>
            </a:r>
            <a:r>
              <a:rPr lang="sl-SI" sz="2000" dirty="0">
                <a:solidFill>
                  <a:srgbClr val="7030A0"/>
                </a:solidFill>
              </a:rPr>
              <a:t>  </a:t>
            </a:r>
          </a:p>
          <a:p>
            <a:pPr>
              <a:buFontTx/>
              <a:buChar char="-"/>
            </a:pPr>
            <a:r>
              <a:rPr lang="sl-SI" sz="2000" b="1" dirty="0">
                <a:solidFill>
                  <a:srgbClr val="7030A0"/>
                </a:solidFill>
              </a:rPr>
              <a:t>- </a:t>
            </a:r>
            <a:r>
              <a:rPr lang="it-IT" sz="2000" b="1" dirty="0">
                <a:solidFill>
                  <a:srgbClr val="7030A0"/>
                </a:solidFill>
              </a:rPr>
              <a:t> </a:t>
            </a:r>
            <a:r>
              <a:rPr lang="sl-SI" sz="2000" b="1" dirty="0">
                <a:solidFill>
                  <a:srgbClr val="7030A0"/>
                </a:solidFill>
              </a:rPr>
              <a:t>senza</a:t>
            </a:r>
            <a:r>
              <a:rPr lang="it-IT" sz="2000" b="1" dirty="0">
                <a:solidFill>
                  <a:srgbClr val="7030A0"/>
                </a:solidFill>
              </a:rPr>
              <a:t> </a:t>
            </a:r>
            <a:r>
              <a:rPr lang="sl-SI" sz="2000" b="1" dirty="0">
                <a:solidFill>
                  <a:srgbClr val="7030A0"/>
                </a:solidFill>
              </a:rPr>
              <a:t>libro di testo</a:t>
            </a:r>
            <a:endParaRPr lang="it-IT" sz="2000" dirty="0">
              <a:solidFill>
                <a:srgbClr val="7030A0"/>
              </a:solidFill>
            </a:endParaRPr>
          </a:p>
          <a:p>
            <a:pPr>
              <a:buFontTx/>
              <a:buChar char="-"/>
            </a:pPr>
            <a:r>
              <a:rPr lang="it-IT" sz="2000" dirty="0">
                <a:solidFill>
                  <a:srgbClr val="7030A0"/>
                </a:solidFill>
              </a:rPr>
              <a:t>- </a:t>
            </a:r>
            <a:r>
              <a:rPr lang="sl-SI" sz="2000" dirty="0">
                <a:solidFill>
                  <a:srgbClr val="7030A0"/>
                </a:solidFill>
              </a:rPr>
              <a:t> </a:t>
            </a:r>
            <a:r>
              <a:rPr lang="it-IT" sz="2000" b="1" dirty="0">
                <a:solidFill>
                  <a:srgbClr val="7030A0"/>
                </a:solidFill>
              </a:rPr>
              <a:t>inizio raccolta</a:t>
            </a:r>
            <a:r>
              <a:rPr lang="sl-SI" sz="2000" b="1" dirty="0">
                <a:solidFill>
                  <a:srgbClr val="7030A0"/>
                </a:solidFill>
              </a:rPr>
              <a:t> e </a:t>
            </a:r>
            <a:r>
              <a:rPr lang="it-IT" sz="2000" b="1" dirty="0">
                <a:solidFill>
                  <a:srgbClr val="7030A0"/>
                </a:solidFill>
              </a:rPr>
              <a:t>creazione </a:t>
            </a:r>
            <a:r>
              <a:rPr lang="sl-SI" sz="2000" b="1" dirty="0">
                <a:solidFill>
                  <a:srgbClr val="7030A0"/>
                </a:solidFill>
              </a:rPr>
              <a:t>di </a:t>
            </a:r>
            <a:r>
              <a:rPr lang="it-IT" sz="2000" b="1" dirty="0">
                <a:solidFill>
                  <a:srgbClr val="7030A0"/>
                </a:solidFill>
              </a:rPr>
              <a:t>material</a:t>
            </a:r>
            <a:r>
              <a:rPr lang="sl-SI" sz="2000" b="1" dirty="0">
                <a:solidFill>
                  <a:srgbClr val="7030A0"/>
                </a:solidFill>
              </a:rPr>
              <a:t>i didattici</a:t>
            </a:r>
          </a:p>
          <a:p>
            <a:pPr>
              <a:buFontTx/>
              <a:buChar char="-"/>
            </a:pPr>
            <a:r>
              <a:rPr lang="sl-SI" sz="2000" b="1" dirty="0">
                <a:solidFill>
                  <a:srgbClr val="7030A0"/>
                </a:solidFill>
              </a:rPr>
              <a:t>Le</a:t>
            </a:r>
            <a:r>
              <a:rPr lang="it-IT" sz="2000" b="1" dirty="0">
                <a:solidFill>
                  <a:srgbClr val="7030A0"/>
                </a:solidFill>
              </a:rPr>
              <a:t> </a:t>
            </a:r>
            <a:r>
              <a:rPr lang="sl-SI" sz="2000" b="1" dirty="0">
                <a:solidFill>
                  <a:srgbClr val="7030A0"/>
                </a:solidFill>
              </a:rPr>
              <a:t>risorse </a:t>
            </a:r>
            <a:r>
              <a:rPr lang="it-IT" sz="2000" dirty="0">
                <a:solidFill>
                  <a:srgbClr val="7030A0"/>
                </a:solidFill>
              </a:rPr>
              <a:t>: </a:t>
            </a:r>
            <a:endParaRPr lang="sl-SI" sz="2000" dirty="0">
              <a:solidFill>
                <a:srgbClr val="7030A0"/>
              </a:solidFill>
            </a:endParaRPr>
          </a:p>
          <a:p>
            <a:pPr>
              <a:buFontTx/>
              <a:buChar char="-"/>
            </a:pPr>
            <a:r>
              <a:rPr lang="sl-SI" sz="2000" dirty="0">
                <a:solidFill>
                  <a:srgbClr val="7030A0"/>
                </a:solidFill>
              </a:rPr>
              <a:t> - </a:t>
            </a:r>
            <a:r>
              <a:rPr lang="sl-SI" sz="2000" b="1" dirty="0">
                <a:solidFill>
                  <a:srgbClr val="7030A0"/>
                </a:solidFill>
              </a:rPr>
              <a:t>lo sloveno intorno a noi</a:t>
            </a:r>
          </a:p>
          <a:p>
            <a:pPr>
              <a:buNone/>
            </a:pPr>
            <a:r>
              <a:rPr lang="sl-SI" sz="2000" dirty="0">
                <a:solidFill>
                  <a:srgbClr val="7030A0"/>
                </a:solidFill>
              </a:rPr>
              <a:t>	</a:t>
            </a:r>
            <a:r>
              <a:rPr lang="it-IT" sz="2000" dirty="0">
                <a:solidFill>
                  <a:srgbClr val="7030A0"/>
                </a:solidFill>
              </a:rPr>
              <a:t>-</a:t>
            </a:r>
            <a:r>
              <a:rPr lang="sl-SI" sz="2000" dirty="0">
                <a:solidFill>
                  <a:srgbClr val="7030A0"/>
                </a:solidFill>
              </a:rPr>
              <a:t>   </a:t>
            </a:r>
            <a:r>
              <a:rPr lang="sl-SI" sz="2000" b="1" dirty="0">
                <a:solidFill>
                  <a:srgbClr val="7030A0"/>
                </a:solidFill>
              </a:rPr>
              <a:t>il materiale autentico</a:t>
            </a:r>
            <a:endParaRPr lang="it-IT" sz="2000" dirty="0">
              <a:solidFill>
                <a:srgbClr val="7030A0"/>
              </a:solidFill>
            </a:endParaRPr>
          </a:p>
          <a:p>
            <a:pPr>
              <a:buNone/>
            </a:pPr>
            <a:r>
              <a:rPr lang="sl-SI" sz="2000" dirty="0">
                <a:solidFill>
                  <a:srgbClr val="7030A0"/>
                </a:solidFill>
              </a:rPr>
              <a:t>	</a:t>
            </a:r>
            <a:r>
              <a:rPr lang="it-IT" sz="2000" dirty="0">
                <a:solidFill>
                  <a:srgbClr val="7030A0"/>
                </a:solidFill>
              </a:rPr>
              <a:t>-</a:t>
            </a:r>
            <a:r>
              <a:rPr lang="sl-SI" sz="2000" b="1" dirty="0">
                <a:solidFill>
                  <a:srgbClr val="7030A0"/>
                </a:solidFill>
              </a:rPr>
              <a:t>  il</a:t>
            </a:r>
            <a:r>
              <a:rPr lang="it-IT" sz="2000" b="1" dirty="0">
                <a:solidFill>
                  <a:srgbClr val="7030A0"/>
                </a:solidFill>
              </a:rPr>
              <a:t> </a:t>
            </a:r>
            <a:r>
              <a:rPr lang="sl-SI" sz="2000" b="1" dirty="0">
                <a:solidFill>
                  <a:srgbClr val="7030A0"/>
                </a:solidFill>
              </a:rPr>
              <a:t>lessico</a:t>
            </a:r>
            <a:r>
              <a:rPr lang="it-IT" sz="2000" b="1" dirty="0">
                <a:solidFill>
                  <a:srgbClr val="7030A0"/>
                </a:solidFill>
              </a:rPr>
              <a:t> </a:t>
            </a:r>
            <a:r>
              <a:rPr lang="it-IT" sz="2000" b="1" dirty="0" err="1">
                <a:solidFill>
                  <a:srgbClr val="7030A0"/>
                </a:solidFill>
              </a:rPr>
              <a:t>sloven</a:t>
            </a:r>
            <a:r>
              <a:rPr lang="sl-SI" sz="2000" b="1" dirty="0">
                <a:solidFill>
                  <a:srgbClr val="7030A0"/>
                </a:solidFill>
              </a:rPr>
              <a:t>o</a:t>
            </a:r>
            <a:r>
              <a:rPr lang="it-IT" sz="2000" b="1" dirty="0">
                <a:solidFill>
                  <a:srgbClr val="7030A0"/>
                </a:solidFill>
              </a:rPr>
              <a:t> nel dialetto triestino</a:t>
            </a:r>
            <a:endParaRPr lang="sl-SI" sz="2000" b="1" dirty="0">
              <a:solidFill>
                <a:srgbClr val="7030A0"/>
              </a:solidFill>
            </a:endParaRPr>
          </a:p>
          <a:p>
            <a:pPr>
              <a:buNone/>
            </a:pPr>
            <a:r>
              <a:rPr lang="sl-SI" b="1" dirty="0" smtClean="0">
                <a:solidFill>
                  <a:srgbClr val="7030A0"/>
                </a:solidFill>
              </a:rPr>
              <a:t>	</a:t>
            </a:r>
            <a:r>
              <a:rPr lang="it-IT" sz="2000" dirty="0" smtClean="0">
                <a:solidFill>
                  <a:srgbClr val="7030A0"/>
                </a:solidFill>
              </a:rPr>
              <a:t>-</a:t>
            </a:r>
            <a:r>
              <a:rPr lang="sl-SI" sz="2000" b="1" dirty="0" smtClean="0">
                <a:solidFill>
                  <a:srgbClr val="7030A0"/>
                </a:solidFill>
              </a:rPr>
              <a:t>  le esperienze </a:t>
            </a:r>
            <a:r>
              <a:rPr lang="sl-SI" sz="2000" b="1" dirty="0">
                <a:solidFill>
                  <a:srgbClr val="7030A0"/>
                </a:solidFill>
              </a:rPr>
              <a:t>degli alunni con la lingua</a:t>
            </a:r>
            <a:r>
              <a:rPr lang="it-IT" sz="2000" b="1" dirty="0">
                <a:solidFill>
                  <a:srgbClr val="7030A0"/>
                </a:solidFill>
              </a:rPr>
              <a:t> </a:t>
            </a:r>
            <a:r>
              <a:rPr lang="sl-SI" sz="2000" b="1" dirty="0">
                <a:solidFill>
                  <a:srgbClr val="7030A0"/>
                </a:solidFill>
              </a:rPr>
              <a:t>e la cultura </a:t>
            </a:r>
            <a:r>
              <a:rPr lang="it-IT" sz="2000" b="1" dirty="0">
                <a:solidFill>
                  <a:srgbClr val="7030A0"/>
                </a:solidFill>
              </a:rPr>
              <a:t>slovena </a:t>
            </a:r>
            <a:r>
              <a:rPr lang="sl-SI" sz="2000" dirty="0">
                <a:solidFill>
                  <a:srgbClr val="7030A0"/>
                </a:solidFill>
              </a:rPr>
              <a:t>  </a:t>
            </a:r>
            <a:r>
              <a:rPr lang="it-IT" sz="2000" dirty="0">
                <a:solidFill>
                  <a:srgbClr val="7030A0"/>
                </a:solidFill>
              </a:rPr>
              <a:t> </a:t>
            </a:r>
            <a:endParaRPr lang="en-US" sz="2000" dirty="0">
              <a:solidFill>
                <a:srgbClr val="7030A0"/>
              </a:solidFill>
            </a:endParaRPr>
          </a:p>
          <a:p>
            <a:endParaRPr lang="it-IT" dirty="0"/>
          </a:p>
        </p:txBody>
      </p:sp>
      <p:pic>
        <p:nvPicPr>
          <p:cNvPr id="1026" name="Picture 2" descr="D:\PROJEKT TU SMO DOMA\Srecanje Ucan pot z it solo\IMG_067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4863756">
            <a:off x="4811400" y="2332681"/>
            <a:ext cx="4237623" cy="3017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47320"/>
            <a:ext cx="8229600" cy="1309472"/>
          </a:xfrm>
        </p:spPr>
        <p:txBody>
          <a:bodyPr/>
          <a:lstStyle/>
          <a:p>
            <a:r>
              <a:rPr lang="sl-SI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 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GRUPPO DI PROGETTO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11562" y="1340770"/>
            <a:ext cx="3744417" cy="4785395"/>
          </a:xfrm>
        </p:spPr>
        <p:txBody>
          <a:bodyPr/>
          <a:lstStyle/>
          <a:p>
            <a:pPr algn="ctr">
              <a:buNone/>
            </a:pPr>
            <a:r>
              <a:rPr lang="it-IT" dirty="0" smtClean="0"/>
              <a:t>	</a:t>
            </a:r>
            <a:r>
              <a:rPr lang="it-IT" sz="2400" b="1" dirty="0"/>
              <a:t>Gruppo di lavoro</a:t>
            </a:r>
            <a:endParaRPr lang="sl-SI" sz="2400" b="1" dirty="0"/>
          </a:p>
          <a:p>
            <a:pPr>
              <a:buNone/>
            </a:pPr>
            <a:r>
              <a:rPr lang="sl-SI" sz="1800" b="1" dirty="0"/>
              <a:t>	</a:t>
            </a:r>
            <a:endParaRPr lang="sl-SI" sz="2000" b="1" dirty="0"/>
          </a:p>
          <a:p>
            <a:pPr>
              <a:buNone/>
            </a:pPr>
            <a:r>
              <a:rPr lang="sl-SI" sz="2000" b="1" dirty="0"/>
              <a:t>	</a:t>
            </a:r>
            <a:r>
              <a:rPr lang="it-IT" sz="2000" b="1" dirty="0"/>
              <a:t>Docenti</a:t>
            </a:r>
            <a:r>
              <a:rPr lang="sl-SI" sz="2000" b="1" dirty="0"/>
              <a:t> italiani e sloveni </a:t>
            </a:r>
            <a:r>
              <a:rPr lang="it-IT" sz="2000" b="1" dirty="0"/>
              <a:t>di scuola</a:t>
            </a:r>
            <a:r>
              <a:rPr lang="sl-SI" sz="2000" b="1" dirty="0"/>
              <a:t> </a:t>
            </a:r>
            <a:r>
              <a:rPr lang="it-IT" sz="2000" b="1" dirty="0"/>
              <a:t>primari</a:t>
            </a:r>
            <a:r>
              <a:rPr lang="sl-SI" sz="2000" b="1" dirty="0"/>
              <a:t>a</a:t>
            </a:r>
            <a:r>
              <a:rPr lang="it-IT" sz="2000" b="1" dirty="0"/>
              <a:t> e secondaria</a:t>
            </a:r>
            <a:r>
              <a:rPr lang="sl-SI" sz="2000" b="1" dirty="0"/>
              <a:t> </a:t>
            </a:r>
            <a:r>
              <a:rPr lang="it-IT" sz="2000" b="1" dirty="0"/>
              <a:t>con</a:t>
            </a:r>
            <a:r>
              <a:rPr lang="sl-SI" sz="2000" b="1" dirty="0"/>
              <a:t> </a:t>
            </a:r>
            <a:r>
              <a:rPr lang="it-IT" sz="2000" b="1" dirty="0"/>
              <a:t>esperienze nel campo </a:t>
            </a:r>
            <a:r>
              <a:rPr lang="it-IT" sz="2000" b="1" dirty="0" err="1"/>
              <a:t>dell</a:t>
            </a:r>
            <a:r>
              <a:rPr lang="sl-SI" sz="2000" b="1" dirty="0"/>
              <a:t>’</a:t>
            </a:r>
            <a:r>
              <a:rPr lang="it-IT" sz="2000" b="1" dirty="0"/>
              <a:t> insegnamento delle lingue</a:t>
            </a:r>
            <a:r>
              <a:rPr lang="sl-SI" sz="2000" b="1" dirty="0"/>
              <a:t> straniere con</a:t>
            </a:r>
            <a:r>
              <a:rPr lang="it-IT" sz="2000" b="1" dirty="0"/>
              <a:t> </a:t>
            </a:r>
            <a:r>
              <a:rPr lang="sl-SI" sz="2000" b="1" dirty="0"/>
              <a:t>competenze glottodidattiche</a:t>
            </a:r>
          </a:p>
          <a:p>
            <a:endParaRPr lang="sl-SI" sz="2000" b="1" dirty="0"/>
          </a:p>
          <a:p>
            <a:pPr>
              <a:spcBef>
                <a:spcPts val="0"/>
              </a:spcBef>
              <a:buNone/>
            </a:pPr>
            <a:endParaRPr lang="sl-SI" sz="1800" b="1" dirty="0"/>
          </a:p>
          <a:p>
            <a:pPr>
              <a:spcBef>
                <a:spcPts val="0"/>
              </a:spcBef>
              <a:buNone/>
            </a:pPr>
            <a:r>
              <a:rPr lang="sl-SI" sz="1800" b="1" dirty="0"/>
              <a:t>	A. Antonič, C. Biber,</a:t>
            </a:r>
          </a:p>
          <a:p>
            <a:pPr>
              <a:spcBef>
                <a:spcPts val="0"/>
              </a:spcBef>
              <a:buNone/>
            </a:pPr>
            <a:r>
              <a:rPr lang="sl-SI" sz="1800" b="1" dirty="0"/>
              <a:t>	I. M. Cavaion, N. Colja,  </a:t>
            </a:r>
          </a:p>
          <a:p>
            <a:pPr>
              <a:spcBef>
                <a:spcPts val="0"/>
              </a:spcBef>
              <a:buNone/>
            </a:pPr>
            <a:r>
              <a:rPr lang="sl-SI" sz="1800" b="1" dirty="0"/>
              <a:t>	A. Goruppi, B. Kosmina, </a:t>
            </a:r>
          </a:p>
          <a:p>
            <a:pPr>
              <a:spcBef>
                <a:spcPts val="0"/>
              </a:spcBef>
              <a:buNone/>
            </a:pPr>
            <a:r>
              <a:rPr lang="sl-SI" sz="1800" b="1" dirty="0"/>
              <a:t>	K. Kovačič,  S. Starc</a:t>
            </a:r>
            <a:r>
              <a:rPr lang="it-IT" sz="1800" b="1" dirty="0"/>
              <a:t> </a:t>
            </a:r>
            <a:r>
              <a:rPr lang="it-IT" sz="2000" b="1" dirty="0"/>
              <a:t>	</a:t>
            </a:r>
            <a:r>
              <a:rPr lang="it-IT" sz="1800" b="1" dirty="0"/>
              <a:t>	</a:t>
            </a:r>
            <a:endParaRPr lang="sl-SI" sz="1800" b="1" dirty="0"/>
          </a:p>
          <a:p>
            <a:pPr>
              <a:spcBef>
                <a:spcPts val="0"/>
              </a:spcBef>
              <a:buNone/>
            </a:pPr>
            <a:r>
              <a:rPr lang="sl-SI" sz="2000" b="1" dirty="0"/>
              <a:t>	</a:t>
            </a:r>
          </a:p>
        </p:txBody>
      </p:sp>
      <p:sp>
        <p:nvSpPr>
          <p:cNvPr id="7" name="Segnaposto contenuto 6"/>
          <p:cNvSpPr>
            <a:spLocks noGrp="1"/>
          </p:cNvSpPr>
          <p:nvPr>
            <p:ph sz="half" idx="2"/>
          </p:nvPr>
        </p:nvSpPr>
        <p:spPr>
          <a:xfrm>
            <a:off x="4427984" y="1412780"/>
            <a:ext cx="4104456" cy="4713387"/>
          </a:xfrm>
        </p:spPr>
        <p:txBody>
          <a:bodyPr/>
          <a:lstStyle/>
          <a:p>
            <a:pPr>
              <a:buNone/>
            </a:pPr>
            <a:r>
              <a:rPr lang="sl-SI" sz="2000" b="1" dirty="0"/>
              <a:t>	</a:t>
            </a:r>
            <a:r>
              <a:rPr lang="it-IT" sz="2400" b="1" dirty="0"/>
              <a:t>Comitato Tecnico-Scientifico </a:t>
            </a:r>
            <a:endParaRPr lang="sl-SI" sz="2400" b="1" dirty="0"/>
          </a:p>
          <a:p>
            <a:pPr>
              <a:buNone/>
            </a:pPr>
            <a:r>
              <a:rPr lang="sl-SI" sz="1800" b="1" dirty="0"/>
              <a:t>U</a:t>
            </a:r>
            <a:r>
              <a:rPr lang="it-IT" sz="2000" b="1" dirty="0" err="1"/>
              <a:t>niversità</a:t>
            </a:r>
            <a:r>
              <a:rPr lang="it-IT" sz="2000" b="1" dirty="0"/>
              <a:t> </a:t>
            </a:r>
            <a:r>
              <a:rPr lang="sl-SI" sz="2000" b="1" dirty="0"/>
              <a:t>degli Studi </a:t>
            </a:r>
            <a:r>
              <a:rPr lang="it-IT" sz="2000" b="1" dirty="0"/>
              <a:t>di </a:t>
            </a:r>
            <a:r>
              <a:rPr lang="it-IT" sz="2000" b="1" dirty="0" err="1"/>
              <a:t>Triest</a:t>
            </a:r>
            <a:r>
              <a:rPr lang="sl-SI" sz="2000" b="1" dirty="0"/>
              <a:t>e</a:t>
            </a:r>
          </a:p>
          <a:p>
            <a:pPr>
              <a:buNone/>
            </a:pPr>
            <a:r>
              <a:rPr lang="it-IT" sz="2000" b="1" dirty="0"/>
              <a:t>Università</a:t>
            </a:r>
            <a:r>
              <a:rPr lang="sl-SI" sz="2000" b="1" dirty="0"/>
              <a:t> d</a:t>
            </a:r>
            <a:r>
              <a:rPr lang="it-IT" sz="2000" b="1" dirty="0" err="1"/>
              <a:t>el</a:t>
            </a:r>
            <a:r>
              <a:rPr lang="it-IT" sz="2000" b="1" dirty="0"/>
              <a:t> Litorale</a:t>
            </a:r>
            <a:r>
              <a:rPr lang="sl-SI" sz="2000" b="1" dirty="0"/>
              <a:t> di </a:t>
            </a:r>
            <a:r>
              <a:rPr lang="it-IT" sz="2000" b="1" dirty="0" err="1"/>
              <a:t>Koper</a:t>
            </a:r>
            <a:r>
              <a:rPr lang="sl-SI" sz="2000" b="1" dirty="0"/>
              <a:t>-C</a:t>
            </a:r>
            <a:r>
              <a:rPr lang="it-IT" sz="2000" b="1" dirty="0" err="1"/>
              <a:t>apodistria</a:t>
            </a:r>
            <a:r>
              <a:rPr lang="it-IT" sz="2000" b="1" dirty="0"/>
              <a:t>, </a:t>
            </a:r>
            <a:endParaRPr lang="sl-SI" sz="2000" b="1" dirty="0"/>
          </a:p>
          <a:p>
            <a:pPr>
              <a:buNone/>
            </a:pPr>
            <a:r>
              <a:rPr lang="it-IT" sz="2000" b="1" dirty="0"/>
              <a:t>Università di Lubiana</a:t>
            </a:r>
            <a:r>
              <a:rPr lang="sl-SI" sz="2000" b="1" dirty="0"/>
              <a:t> </a:t>
            </a:r>
          </a:p>
          <a:p>
            <a:pPr>
              <a:buNone/>
            </a:pPr>
            <a:r>
              <a:rPr lang="it-IT" sz="2000" b="1" dirty="0"/>
              <a:t>Istituto per l’Educazione </a:t>
            </a:r>
            <a:r>
              <a:rPr lang="sl-SI" sz="2000" b="1" dirty="0"/>
              <a:t>della </a:t>
            </a:r>
            <a:r>
              <a:rPr lang="sl-SI" sz="2000" b="1" dirty="0" smtClean="0"/>
              <a:t>RS</a:t>
            </a:r>
          </a:p>
          <a:p>
            <a:pPr>
              <a:buNone/>
            </a:pPr>
            <a:r>
              <a:rPr lang="sl-SI" sz="2000" b="1" dirty="0" smtClean="0"/>
              <a:t>IRRE FVG</a:t>
            </a:r>
          </a:p>
          <a:p>
            <a:pPr>
              <a:buNone/>
            </a:pPr>
            <a:endParaRPr lang="sl-SI" sz="2000" b="1" dirty="0" smtClean="0"/>
          </a:p>
          <a:p>
            <a:pPr>
              <a:buNone/>
            </a:pPr>
            <a:r>
              <a:rPr lang="it-IT" sz="1800" b="1" dirty="0" smtClean="0"/>
              <a:t>A</a:t>
            </a:r>
            <a:r>
              <a:rPr lang="it-IT" sz="1800" b="1" dirty="0"/>
              <a:t>. </a:t>
            </a:r>
            <a:r>
              <a:rPr lang="it-IT" sz="1800" b="1" dirty="0" err="1"/>
              <a:t>Avon</a:t>
            </a:r>
            <a:r>
              <a:rPr lang="it-IT" sz="1800" b="1" dirty="0"/>
              <a:t>, B. </a:t>
            </a:r>
            <a:r>
              <a:rPr lang="it-IT" sz="1800" b="1" dirty="0" err="1"/>
              <a:t>Baloh</a:t>
            </a:r>
            <a:r>
              <a:rPr lang="it-IT" sz="1800" b="1" dirty="0"/>
              <a:t>, </a:t>
            </a:r>
            <a:endParaRPr lang="sl-SI" sz="1800" b="1" dirty="0"/>
          </a:p>
          <a:p>
            <a:pPr>
              <a:spcBef>
                <a:spcPts val="0"/>
              </a:spcBef>
              <a:buNone/>
            </a:pPr>
            <a:r>
              <a:rPr lang="it-IT" sz="1800" b="1" dirty="0"/>
              <a:t>A. </a:t>
            </a:r>
            <a:r>
              <a:rPr lang="it-IT" sz="1800" b="1" dirty="0" err="1"/>
              <a:t>Duhovnik-Antoni</a:t>
            </a:r>
            <a:r>
              <a:rPr lang="it-IT" sz="1800" b="1" dirty="0"/>
              <a:t>, N. </a:t>
            </a:r>
            <a:r>
              <a:rPr lang="it-IT" sz="1800" b="1" dirty="0" err="1"/>
              <a:t>Pirih-Svetina</a:t>
            </a:r>
            <a:r>
              <a:rPr lang="it-IT" sz="1800" b="1" dirty="0"/>
              <a:t>, </a:t>
            </a:r>
            <a:r>
              <a:rPr lang="sl-SI" sz="1800" b="1" dirty="0"/>
              <a:t> </a:t>
            </a:r>
          </a:p>
          <a:p>
            <a:pPr>
              <a:spcBef>
                <a:spcPts val="0"/>
              </a:spcBef>
              <a:buNone/>
            </a:pPr>
            <a:r>
              <a:rPr lang="it-IT" sz="1800" b="1" dirty="0"/>
              <a:t>P. </a:t>
            </a:r>
            <a:r>
              <a:rPr lang="it-IT" sz="1800" b="1" dirty="0" err="1"/>
              <a:t>Sorzio</a:t>
            </a:r>
            <a:r>
              <a:rPr lang="it-IT" sz="1800" b="1" dirty="0"/>
              <a:t>, P. Strani, T. </a:t>
            </a:r>
            <a:r>
              <a:rPr lang="it-IT" sz="1800" b="1" dirty="0" err="1"/>
              <a:t>Trebian</a:t>
            </a:r>
            <a:endParaRPr lang="it-IT" sz="1800" b="1" dirty="0"/>
          </a:p>
          <a:p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44532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11093"/>
            <a:ext cx="8229600" cy="1093448"/>
          </a:xfrm>
        </p:spPr>
        <p:txBody>
          <a:bodyPr/>
          <a:lstStyle/>
          <a:p>
            <a:r>
              <a:rPr lang="it-IT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contesto per la costruzione di un curricolo</a:t>
            </a:r>
            <a:endParaRPr lang="it-IT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27588" y="1844829"/>
            <a:ext cx="7408799" cy="4353303"/>
          </a:xfrm>
        </p:spPr>
        <p:txBody>
          <a:bodyPr/>
          <a:lstStyle/>
          <a:p>
            <a:pPr marL="0" indent="0">
              <a:buNone/>
            </a:pPr>
            <a:r>
              <a:rPr lang="it-IT" sz="2000" b="1" dirty="0">
                <a:solidFill>
                  <a:schemeClr val="tx2">
                    <a:lumMod val="75000"/>
                  </a:schemeClr>
                </a:solidFill>
              </a:rPr>
              <a:t>Indicazioni Nazionali per l’insegnamento della lingua inglese</a:t>
            </a:r>
            <a:r>
              <a:rPr lang="sl-SI" sz="2000" b="1" dirty="0">
                <a:solidFill>
                  <a:schemeClr val="tx2">
                    <a:lumMod val="75000"/>
                  </a:schemeClr>
                </a:solidFill>
              </a:rPr>
              <a:t> e</a:t>
            </a:r>
            <a:r>
              <a:rPr lang="it-IT" sz="2000" b="1" dirty="0">
                <a:solidFill>
                  <a:schemeClr val="tx2">
                    <a:lumMod val="75000"/>
                  </a:schemeClr>
                </a:solidFill>
              </a:rPr>
              <a:t> della seconda lingua comunitaria</a:t>
            </a:r>
            <a:endParaRPr lang="sl-SI" sz="2000" b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it-IT" sz="2000" b="1" dirty="0">
                <a:solidFill>
                  <a:schemeClr val="tx2">
                    <a:lumMod val="75000"/>
                  </a:schemeClr>
                </a:solidFill>
              </a:rPr>
              <a:t>Riferimenti a</a:t>
            </a:r>
            <a:r>
              <a:rPr lang="sl-SI" sz="2000" b="1" dirty="0">
                <a:solidFill>
                  <a:schemeClr val="tx2">
                    <a:lumMod val="75000"/>
                  </a:schemeClr>
                </a:solidFill>
              </a:rPr>
              <a:t>lla</a:t>
            </a:r>
            <a:r>
              <a:rPr lang="it-IT" sz="2000" b="1" dirty="0">
                <a:solidFill>
                  <a:schemeClr val="tx2">
                    <a:lumMod val="75000"/>
                  </a:schemeClr>
                </a:solidFill>
              </a:rPr>
              <a:t> educazione plurilingue, poco interculturale, </a:t>
            </a:r>
            <a:r>
              <a:rPr lang="it-IT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sl-SI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sl-SI" sz="2000" b="1" dirty="0">
                <a:solidFill>
                  <a:schemeClr val="tx2">
                    <a:lumMod val="75000"/>
                  </a:schemeClr>
                </a:solidFill>
              </a:rPr>
              <a:t>ma </a:t>
            </a:r>
            <a:r>
              <a:rPr lang="it-IT" sz="2000" b="1" dirty="0">
                <a:solidFill>
                  <a:schemeClr val="tx2">
                    <a:lumMod val="75000"/>
                  </a:schemeClr>
                </a:solidFill>
              </a:rPr>
              <a:t>nessun accenno a situazioni di </a:t>
            </a:r>
            <a:r>
              <a:rPr lang="sl-SI" sz="2000" b="1" dirty="0">
                <a:solidFill>
                  <a:schemeClr val="tx2">
                    <a:lumMod val="75000"/>
                  </a:schemeClr>
                </a:solidFill>
              </a:rPr>
              <a:t>territori multilingui</a:t>
            </a:r>
            <a:endParaRPr lang="it-IT" sz="2000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it-IT" sz="2000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it-IT" sz="2000" b="1" dirty="0">
                <a:solidFill>
                  <a:schemeClr val="tx2">
                    <a:lumMod val="75000"/>
                  </a:schemeClr>
                </a:solidFill>
              </a:rPr>
              <a:t>Quadro Comune Europeo di Riferimento per le Lingue, </a:t>
            </a:r>
            <a:r>
              <a:rPr lang="sl-SI" sz="2000" b="1" dirty="0">
                <a:solidFill>
                  <a:schemeClr val="tx2">
                    <a:lumMod val="75000"/>
                  </a:schemeClr>
                </a:solidFill>
              </a:rPr>
              <a:t>Consiglio </a:t>
            </a:r>
            <a:r>
              <a:rPr lang="it-IT" sz="2000" b="1" dirty="0">
                <a:solidFill>
                  <a:schemeClr val="tx2">
                    <a:lumMod val="75000"/>
                  </a:schemeClr>
                </a:solidFill>
              </a:rPr>
              <a:t>d’Europa </a:t>
            </a:r>
            <a:r>
              <a:rPr lang="it-IT" sz="2000" dirty="0">
                <a:solidFill>
                  <a:schemeClr val="tx2">
                    <a:lumMod val="75000"/>
                  </a:schemeClr>
                </a:solidFill>
              </a:rPr>
              <a:t>– </a:t>
            </a:r>
            <a:r>
              <a:rPr lang="it-IT" sz="2000" b="1" dirty="0">
                <a:solidFill>
                  <a:schemeClr val="tx2">
                    <a:lumMod val="75000"/>
                  </a:schemeClr>
                </a:solidFill>
              </a:rPr>
              <a:t>Livello A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it-IT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it-IT" sz="2000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it-IT" sz="2000" b="1" dirty="0">
                <a:solidFill>
                  <a:schemeClr val="tx2">
                    <a:lumMod val="75000"/>
                  </a:schemeClr>
                </a:solidFill>
              </a:rPr>
              <a:t>2 ore settimanali</a:t>
            </a:r>
            <a:r>
              <a:rPr lang="sl-SI" sz="2000" b="1" dirty="0">
                <a:solidFill>
                  <a:schemeClr val="tx2">
                    <a:lumMod val="75000"/>
                  </a:schemeClr>
                </a:solidFill>
              </a:rPr>
              <a:t>,</a:t>
            </a:r>
            <a:r>
              <a:rPr lang="it-IT" sz="2000" b="1" dirty="0">
                <a:solidFill>
                  <a:schemeClr val="tx2">
                    <a:lumMod val="75000"/>
                  </a:schemeClr>
                </a:solidFill>
              </a:rPr>
              <a:t> 66 annue</a:t>
            </a:r>
            <a:endParaRPr lang="sl-SI" sz="2000" b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it-IT" sz="2000" b="1" dirty="0"/>
          </a:p>
          <a:p>
            <a:pPr>
              <a:buFontTx/>
              <a:buChar char="-"/>
            </a:pPr>
            <a:endParaRPr lang="it-IT" sz="2000" dirty="0"/>
          </a:p>
          <a:p>
            <a:pPr marL="302461" lvl="1" indent="0">
              <a:buNone/>
            </a:pPr>
            <a:endParaRPr lang="it-IT" sz="16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1486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GLI OBIETTIVI</a:t>
            </a:r>
            <a:r>
              <a:rPr lang="sl-SI" dirty="0" smtClean="0"/>
              <a:t/>
            </a:r>
            <a:br>
              <a:rPr lang="sl-SI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1412776"/>
            <a:ext cx="7408799" cy="471334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it-IT" b="1" dirty="0" smtClean="0">
                <a:solidFill>
                  <a:schemeClr val="accent1">
                    <a:lumMod val="50000"/>
                  </a:schemeClr>
                </a:solidFill>
              </a:rPr>
              <a:t>Didattico</a:t>
            </a:r>
            <a:r>
              <a:rPr lang="it-IT" sz="1800" dirty="0">
                <a:solidFill>
                  <a:schemeClr val="accent1">
                    <a:lumMod val="50000"/>
                  </a:schemeClr>
                </a:solidFill>
              </a:rPr>
              <a:t> - </a:t>
            </a:r>
            <a:r>
              <a:rPr lang="it-IT" sz="1800" b="1" dirty="0">
                <a:solidFill>
                  <a:schemeClr val="accent1">
                    <a:lumMod val="50000"/>
                  </a:schemeClr>
                </a:solidFill>
              </a:rPr>
              <a:t>costruire un modello </a:t>
            </a:r>
            <a:r>
              <a:rPr lang="sl-SI" sz="1800" b="1" dirty="0">
                <a:solidFill>
                  <a:schemeClr val="accent1">
                    <a:lumMod val="50000"/>
                  </a:schemeClr>
                </a:solidFill>
              </a:rPr>
              <a:t>per </a:t>
            </a:r>
            <a:r>
              <a:rPr lang="it-IT" sz="1800" b="1" dirty="0">
                <a:solidFill>
                  <a:schemeClr val="accent1">
                    <a:lumMod val="50000"/>
                  </a:schemeClr>
                </a:solidFill>
              </a:rPr>
              <a:t>l’insegnamento/apprendimento </a:t>
            </a:r>
            <a:endParaRPr lang="sl-SI" sz="1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sl-SI" sz="1800" b="1" dirty="0"/>
              <a:t>	</a:t>
            </a:r>
            <a:r>
              <a:rPr lang="it-IT" sz="1800" b="1" dirty="0"/>
              <a:t>in un contesto</a:t>
            </a:r>
            <a:r>
              <a:rPr lang="sl-SI" sz="1800" b="1" dirty="0"/>
              <a:t> e ambiente</a:t>
            </a:r>
            <a:r>
              <a:rPr lang="it-IT" sz="1800" b="1" dirty="0"/>
              <a:t> plurilingue</a:t>
            </a:r>
            <a:r>
              <a:rPr lang="sl-SI" sz="1800" b="1" dirty="0"/>
              <a:t>:</a:t>
            </a:r>
          </a:p>
          <a:p>
            <a:pPr>
              <a:spcBef>
                <a:spcPts val="0"/>
              </a:spcBef>
              <a:buNone/>
            </a:pPr>
            <a:r>
              <a:rPr lang="sl-SI" sz="1800" b="1" dirty="0"/>
              <a:t>	lingua del </a:t>
            </a:r>
            <a:r>
              <a:rPr lang="sl-SI" sz="1800" b="1" dirty="0" err="1"/>
              <a:t>territorio</a:t>
            </a:r>
            <a:r>
              <a:rPr lang="sl-SI" sz="1800" b="1" dirty="0"/>
              <a:t> e </a:t>
            </a:r>
            <a:r>
              <a:rPr lang="sl-SI" sz="1800" b="1" dirty="0" err="1"/>
              <a:t>lingua</a:t>
            </a:r>
            <a:r>
              <a:rPr lang="sl-SI" sz="1800" b="1" dirty="0"/>
              <a:t> del </a:t>
            </a:r>
            <a:r>
              <a:rPr lang="sl-SI" sz="1800" b="1" dirty="0" err="1"/>
              <a:t>vicino</a:t>
            </a:r>
            <a:endParaRPr lang="sl-SI" sz="1800" b="1" dirty="0"/>
          </a:p>
          <a:p>
            <a:pPr>
              <a:spcBef>
                <a:spcPts val="0"/>
              </a:spcBef>
              <a:buNone/>
            </a:pPr>
            <a:r>
              <a:rPr lang="sl-SI" sz="1800" b="1" dirty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sl-SI" sz="1800" b="1" dirty="0" smtClean="0"/>
              <a:t>approccio </a:t>
            </a:r>
            <a:r>
              <a:rPr lang="sl-SI" sz="1800" b="1" dirty="0"/>
              <a:t>interdisciplinare</a:t>
            </a:r>
            <a:endParaRPr lang="sl-SI" sz="18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</a:pPr>
            <a:endParaRPr lang="it-IT" sz="1800" dirty="0"/>
          </a:p>
          <a:p>
            <a:r>
              <a:rPr lang="it-IT" b="1" dirty="0" smtClean="0"/>
              <a:t>Culturale</a:t>
            </a:r>
            <a:r>
              <a:rPr lang="it-IT" sz="1800" b="1" dirty="0"/>
              <a:t> </a:t>
            </a:r>
            <a:r>
              <a:rPr lang="sl-SI" sz="1800" b="1" dirty="0"/>
              <a:t>- </a:t>
            </a:r>
            <a:r>
              <a:rPr lang="it-IT" sz="1800" b="1" dirty="0"/>
              <a:t>conoscenza della lingua, storia e cultura nella Regione FVG e la vicina Slovenia</a:t>
            </a:r>
            <a:endParaRPr lang="sl-SI" sz="1800" b="1" dirty="0"/>
          </a:p>
          <a:p>
            <a:endParaRPr lang="it-IT" sz="1800" b="1" dirty="0"/>
          </a:p>
          <a:p>
            <a:r>
              <a:rPr lang="it-IT" b="1" dirty="0" smtClean="0"/>
              <a:t>Con</a:t>
            </a:r>
            <a:r>
              <a:rPr lang="sl-SI" b="1" dirty="0" smtClean="0"/>
              <a:t>sapevolezza interculturale</a:t>
            </a:r>
            <a:r>
              <a:rPr lang="sl-SI" sz="2000" b="1" dirty="0"/>
              <a:t> </a:t>
            </a:r>
            <a:r>
              <a:rPr lang="sl-SI" sz="1800" b="1" dirty="0"/>
              <a:t>- </a:t>
            </a:r>
            <a:r>
              <a:rPr lang="it-IT" sz="1800" b="1" dirty="0"/>
              <a:t> conoscenza e comprensione della politica della convivenza, del multilinguismo e della pluralità culturale del nostro ambiente </a:t>
            </a:r>
            <a:endParaRPr lang="sl-SI" sz="1800" b="1" dirty="0"/>
          </a:p>
          <a:p>
            <a:pPr>
              <a:buNone/>
            </a:pP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41238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Pavilion\Desktop\knjige sl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11"/>
            <a:ext cx="9144000" cy="68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16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LIBRO</a:t>
            </a:r>
            <a:r>
              <a:rPr lang="sl-SI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sz="3600" dirty="0"/>
              <a:t/>
            </a:r>
            <a:br>
              <a:rPr lang="sl-SI" sz="3600" dirty="0"/>
            </a:br>
            <a:r>
              <a:rPr lang="it-IT" sz="3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»</a:t>
            </a:r>
            <a:r>
              <a:rPr lang="sl-SI" sz="3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DOBRODOŠLA SLOVENŠČINA</a:t>
            </a:r>
            <a:r>
              <a:rPr lang="it-IT" sz="3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»</a:t>
            </a:r>
            <a:r>
              <a:rPr lang="sl-SI" sz="3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sl-SI" sz="32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sl-SI" sz="32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endParaRPr lang="en-US" sz="32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592" y="1268760"/>
            <a:ext cx="7012809" cy="4785372"/>
          </a:xfrm>
        </p:spPr>
        <p:txBody>
          <a:bodyPr/>
          <a:lstStyle/>
          <a:p>
            <a:endParaRPr lang="sl-SI" sz="1600" dirty="0"/>
          </a:p>
          <a:p>
            <a:r>
              <a:rPr lang="it-IT" sz="2000" b="1" dirty="0">
                <a:solidFill>
                  <a:schemeClr val="accent1">
                    <a:lumMod val="75000"/>
                  </a:schemeClr>
                </a:solidFill>
              </a:rPr>
              <a:t>3 libri, introdotti sperimentalmente  nell’a. s. 2014-2015</a:t>
            </a:r>
          </a:p>
          <a:p>
            <a:r>
              <a:rPr lang="sl-SI" sz="2000" b="1" dirty="0">
                <a:solidFill>
                  <a:schemeClr val="accent1">
                    <a:lumMod val="75000"/>
                  </a:schemeClr>
                </a:solidFill>
              </a:rPr>
              <a:t>4 </a:t>
            </a:r>
            <a:r>
              <a:rPr lang="sl-SI" sz="2000" b="1" dirty="0" err="1">
                <a:solidFill>
                  <a:schemeClr val="accent1">
                    <a:lumMod val="75000"/>
                  </a:schemeClr>
                </a:solidFill>
              </a:rPr>
              <a:t>abilit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</a:rPr>
              <a:t>à</a:t>
            </a:r>
            <a:r>
              <a:rPr lang="sl-SI" sz="2000" b="1" dirty="0">
                <a:solidFill>
                  <a:schemeClr val="accent1">
                    <a:lumMod val="75000"/>
                  </a:schemeClr>
                </a:solidFill>
              </a:rPr>
              <a:t> linguistiche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</a:rPr>
              <a:t> + riflessioni metalinguistiche e interculturali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sl-SI" sz="2000" b="1" dirty="0">
                <a:solidFill>
                  <a:schemeClr val="accent1">
                    <a:lumMod val="75000"/>
                  </a:schemeClr>
                </a:solidFill>
              </a:rPr>
              <a:t>materiale </a:t>
            </a:r>
            <a:r>
              <a:rPr lang="sl-SI" sz="2000" b="1" dirty="0" err="1">
                <a:solidFill>
                  <a:schemeClr val="accent1">
                    <a:lumMod val="75000"/>
                  </a:schemeClr>
                </a:solidFill>
              </a:rPr>
              <a:t>autentic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</a:rPr>
              <a:t>o</a:t>
            </a:r>
            <a:endParaRPr lang="sl-SI" sz="20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it-IT" sz="2000" b="1" dirty="0">
                <a:solidFill>
                  <a:schemeClr val="accent1">
                    <a:lumMod val="75000"/>
                  </a:schemeClr>
                </a:solidFill>
              </a:rPr>
              <a:t>attività coinvolgenti </a:t>
            </a:r>
          </a:p>
          <a:p>
            <a:r>
              <a:rPr lang="it-IT" sz="2000" b="1" dirty="0">
                <a:solidFill>
                  <a:schemeClr val="accent1">
                    <a:lumMod val="75000"/>
                  </a:schemeClr>
                </a:solidFill>
              </a:rPr>
              <a:t>impostazione grafica accattivante, immagini autentiche</a:t>
            </a:r>
          </a:p>
          <a:p>
            <a:r>
              <a:rPr lang="it-IT" sz="2000" b="1" dirty="0">
                <a:solidFill>
                  <a:schemeClr val="accent1">
                    <a:lumMod val="75000"/>
                  </a:schemeClr>
                </a:solidFill>
              </a:rPr>
              <a:t>in formato digitale per  LIM</a:t>
            </a:r>
            <a:r>
              <a:rPr lang="sl-SI" sz="2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r>
              <a:rPr lang="it-IT" sz="2000" b="1" dirty="0">
                <a:solidFill>
                  <a:schemeClr val="accent1">
                    <a:lumMod val="75000"/>
                  </a:schemeClr>
                </a:solidFill>
              </a:rPr>
              <a:t>Flessibilità:  offre alla classe e all’insegnante spunti per attività aggiuntive ed integrative </a:t>
            </a:r>
            <a:endParaRPr lang="sl-SI" sz="20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it-IT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400474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9485">
            <a:off x="458483" y="432322"/>
            <a:ext cx="3580028" cy="5294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1971"/>
            <a:ext cx="3983533" cy="5728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486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l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definit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Predefinit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Predefinit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Predefinit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Predefinit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Predefinito 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Predefinito 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Predefinit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1129</TotalTime>
  <Words>351</Words>
  <Application>Microsoft Office PowerPoint</Application>
  <PresentationFormat>Presentazione su schermo (4:3)</PresentationFormat>
  <Paragraphs>92</Paragraphs>
  <Slides>23</Slides>
  <Notes>10</Notes>
  <HiddenSlides>0</HiddenSlides>
  <MMClips>0</MMClips>
  <ScaleCrop>false</ScaleCrop>
  <HeadingPairs>
    <vt:vector size="4" baseType="variant">
      <vt:variant>
        <vt:lpstr>Tema</vt:lpstr>
      </vt:variant>
      <vt:variant>
        <vt:i4>9</vt:i4>
      </vt:variant>
      <vt:variant>
        <vt:lpstr>Titoli diapositive</vt:lpstr>
      </vt:variant>
      <vt:variant>
        <vt:i4>23</vt:i4>
      </vt:variant>
    </vt:vector>
  </HeadingPairs>
  <TitlesOfParts>
    <vt:vector size="32" baseType="lpstr">
      <vt:lpstr>Title1</vt:lpstr>
      <vt:lpstr>Predefinito</vt:lpstr>
      <vt:lpstr>1_Predefinito</vt:lpstr>
      <vt:lpstr>2_Predefinito</vt:lpstr>
      <vt:lpstr>3_Predefinito</vt:lpstr>
      <vt:lpstr>4_Predefinito</vt:lpstr>
      <vt:lpstr>Predefinito 1</vt:lpstr>
      <vt:lpstr>1_Predefinito 1</vt:lpstr>
      <vt:lpstr>5_Predefinito</vt:lpstr>
      <vt:lpstr>  Lo sloveno entra e attraversa il curricolo della scuola italiana</vt:lpstr>
      <vt:lpstr>Presentazione standard di PowerPoint</vt:lpstr>
      <vt:lpstr>GLI INIZI</vt:lpstr>
      <vt:lpstr>IL  GRUPPO DI PROGETTO</vt:lpstr>
      <vt:lpstr>Il contesto per la costruzione di un curricolo</vt:lpstr>
      <vt:lpstr>GLI OBIETTIVI </vt:lpstr>
      <vt:lpstr>Presentazione standard di PowerPoint</vt:lpstr>
      <vt:lpstr>IL LIBRO  »DOBRODOŠLA SLOVENŠČINA»  </vt:lpstr>
      <vt:lpstr>Presentazione standard di PowerPoint</vt:lpstr>
      <vt:lpstr>APPROCCIO COMUNICATIVO ED ESPERIENZIALE</vt:lpstr>
      <vt:lpstr>ATTIVITA’ AGGIUNTIVE </vt:lpstr>
      <vt:lpstr>LA TRIESTE SLOVENA</vt:lpstr>
      <vt:lpstr>INTERDISCIPLINARIETA’  CLASSE I</vt:lpstr>
      <vt:lpstr>CLASSE II </vt:lpstr>
      <vt:lpstr>CLASSE III</vt:lpstr>
      <vt:lpstr>Inizia il percorso didattico lungo il segnavie del CAI n°3</vt:lpstr>
      <vt:lpstr>Riserva del Monte Orsario - Medvedjak: grotta Sottomonte</vt:lpstr>
      <vt:lpstr>Una attenzione particolare alle iscrizioni bilingui</vt:lpstr>
      <vt:lpstr>Iscrizioni bilingui ai torrioni di Repen</vt:lpstr>
      <vt:lpstr>Gli incontri con gli esperti si avvalgono il più possibile della lingua slovena</vt:lpstr>
      <vt:lpstr>Šola v naravi: Bohinj</vt:lpstr>
      <vt:lpstr>Šola v naravi: Planica</vt:lpstr>
      <vt:lpstr>Nelle nebbie di Gorenje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UVAJANJE SLOVENŠČINE KOT DRUGI EVROPSKI JEZIK V  ITALIJANSKIH NIŽJIH SREDNJIH ŠOLAH</dc:title>
  <dc:creator>Christina</dc:creator>
  <cp:lastModifiedBy>HpPavilion</cp:lastModifiedBy>
  <cp:revision>221</cp:revision>
  <dcterms:created xsi:type="dcterms:W3CDTF">2015-02-20T15:10:48Z</dcterms:created>
  <dcterms:modified xsi:type="dcterms:W3CDTF">2015-05-19T04:08:33Z</dcterms:modified>
</cp:coreProperties>
</file>