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</p:sldMasterIdLst>
  <p:notesMasterIdLst>
    <p:notesMasterId r:id="rId29"/>
  </p:notesMasterIdLst>
  <p:handoutMasterIdLst>
    <p:handoutMasterId r:id="rId30"/>
  </p:handoutMasterIdLst>
  <p:sldIdLst>
    <p:sldId id="276" r:id="rId7"/>
    <p:sldId id="277" r:id="rId8"/>
    <p:sldId id="278" r:id="rId9"/>
    <p:sldId id="274" r:id="rId10"/>
    <p:sldId id="279" r:id="rId11"/>
    <p:sldId id="280" r:id="rId12"/>
    <p:sldId id="256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3" r:id="rId28"/>
  </p:sldIdLst>
  <p:sldSz cx="10080625" cy="7559675"/>
  <p:notesSz cx="7559675" cy="10691813"/>
  <p:defaultTextStyle>
    <a:defPPr>
      <a:defRPr lang="it-IT"/>
    </a:defPPr>
    <a:lvl1pPr marL="0" algn="l" defTabSz="9134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726" algn="l" defTabSz="9134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452" algn="l" defTabSz="9134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178" algn="l" defTabSz="9134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6904" algn="l" defTabSz="9134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3631" algn="l" defTabSz="9134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0357" algn="l" defTabSz="9134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7083" algn="l" defTabSz="9134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3811" algn="l" defTabSz="9134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70" y="-78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t-I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t-I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t-I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9446944F-0B3D-4366-A711-B1FE64978AC3}" type="slidenum">
              <a:t>‹N›</a:t>
            </a:fld>
            <a:endParaRPr lang="it-I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92190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4" name="Segnaposto intestazion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data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13149502-74DD-44DD-8D7C-8EB666BFF5A6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4916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780" marR="0" indent="-215780" rtl="0" hangingPunct="0">
      <a:tabLst/>
      <a:defRPr lang="it-IT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6726" algn="l" defTabSz="9134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452" algn="l" defTabSz="9134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178" algn="l" defTabSz="9134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904" algn="l" defTabSz="9134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3631" algn="l" defTabSz="9134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357" algn="l" defTabSz="9134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083" algn="l" defTabSz="9134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3811" algn="l" defTabSz="9134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6EAD83E-82B0-495B-AD2B-F5DA04465A7F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795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692A93D-A236-4E0F-96FE-E8DBB17C0C2A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0347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08850" y="301636"/>
            <a:ext cx="2266950" cy="645636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3237" y="301636"/>
            <a:ext cx="6653213" cy="645636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6D90C3F-2953-44D4-81BF-8EE13BA65266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8605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2348403"/>
            <a:ext cx="8568531" cy="16204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094" y="4283818"/>
            <a:ext cx="7056438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68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0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3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7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0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4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7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04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433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300" y="4857803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300" y="3204119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44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689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03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37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724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06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414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275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548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031" y="1763928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4318" y="1763928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5429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692179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448" indent="0">
              <a:buNone/>
              <a:defRPr sz="2200" b="1"/>
            </a:lvl2pPr>
            <a:lvl3pPr marL="1006899" indent="0">
              <a:buNone/>
              <a:defRPr sz="2000" b="1"/>
            </a:lvl3pPr>
            <a:lvl4pPr marL="1510349" indent="0">
              <a:buNone/>
              <a:defRPr sz="1800" b="1"/>
            </a:lvl4pPr>
            <a:lvl5pPr marL="2013797" indent="0">
              <a:buNone/>
              <a:defRPr sz="1800" b="1"/>
            </a:lvl5pPr>
            <a:lvl6pPr marL="2517248" indent="0">
              <a:buNone/>
              <a:defRPr sz="1800" b="1"/>
            </a:lvl6pPr>
            <a:lvl7pPr marL="3020697" indent="0">
              <a:buNone/>
              <a:defRPr sz="1800" b="1"/>
            </a:lvl7pPr>
            <a:lvl8pPr marL="3524141" indent="0">
              <a:buNone/>
              <a:defRPr sz="1800" b="1"/>
            </a:lvl8pPr>
            <a:lvl9pPr marL="402759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0818" y="1692179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448" indent="0">
              <a:buNone/>
              <a:defRPr sz="2200" b="1"/>
            </a:lvl2pPr>
            <a:lvl3pPr marL="1006899" indent="0">
              <a:buNone/>
              <a:defRPr sz="2000" b="1"/>
            </a:lvl3pPr>
            <a:lvl4pPr marL="1510349" indent="0">
              <a:buNone/>
              <a:defRPr sz="1800" b="1"/>
            </a:lvl4pPr>
            <a:lvl5pPr marL="2013797" indent="0">
              <a:buNone/>
              <a:defRPr sz="1800" b="1"/>
            </a:lvl5pPr>
            <a:lvl6pPr marL="2517248" indent="0">
              <a:buNone/>
              <a:defRPr sz="1800" b="1"/>
            </a:lvl6pPr>
            <a:lvl7pPr marL="3020697" indent="0">
              <a:buNone/>
              <a:defRPr sz="1800" b="1"/>
            </a:lvl7pPr>
            <a:lvl8pPr marL="3524141" indent="0">
              <a:buNone/>
              <a:defRPr sz="1800" b="1"/>
            </a:lvl8pPr>
            <a:lvl9pPr marL="402759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081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1141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9226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4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249" y="300999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034" y="1581937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448" indent="0">
              <a:buNone/>
              <a:defRPr sz="1300"/>
            </a:lvl2pPr>
            <a:lvl3pPr marL="1006899" indent="0">
              <a:buNone/>
              <a:defRPr sz="1100"/>
            </a:lvl3pPr>
            <a:lvl4pPr marL="1510349" indent="0">
              <a:buNone/>
              <a:defRPr sz="1000"/>
            </a:lvl4pPr>
            <a:lvl5pPr marL="2013797" indent="0">
              <a:buNone/>
              <a:defRPr sz="1000"/>
            </a:lvl5pPr>
            <a:lvl6pPr marL="2517248" indent="0">
              <a:buNone/>
              <a:defRPr sz="1000"/>
            </a:lvl6pPr>
            <a:lvl7pPr marL="3020697" indent="0">
              <a:buNone/>
              <a:defRPr sz="1000"/>
            </a:lvl7pPr>
            <a:lvl8pPr marL="3524141" indent="0">
              <a:buNone/>
              <a:defRPr sz="1000"/>
            </a:lvl8pPr>
            <a:lvl9pPr marL="402759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426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56DD291-0641-49B5-A870-5637EA21BBD0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674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448" indent="0">
              <a:buNone/>
              <a:defRPr sz="3100"/>
            </a:lvl2pPr>
            <a:lvl3pPr marL="1006899" indent="0">
              <a:buNone/>
              <a:defRPr sz="2600"/>
            </a:lvl3pPr>
            <a:lvl4pPr marL="1510349" indent="0">
              <a:buNone/>
              <a:defRPr sz="2200"/>
            </a:lvl4pPr>
            <a:lvl5pPr marL="2013797" indent="0">
              <a:buNone/>
              <a:defRPr sz="2200"/>
            </a:lvl5pPr>
            <a:lvl6pPr marL="2517248" indent="0">
              <a:buNone/>
              <a:defRPr sz="2200"/>
            </a:lvl6pPr>
            <a:lvl7pPr marL="3020697" indent="0">
              <a:buNone/>
              <a:defRPr sz="2200"/>
            </a:lvl7pPr>
            <a:lvl8pPr marL="3524141" indent="0">
              <a:buNone/>
              <a:defRPr sz="2200"/>
            </a:lvl8pPr>
            <a:lvl9pPr marL="4027594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448" indent="0">
              <a:buNone/>
              <a:defRPr sz="1300"/>
            </a:lvl2pPr>
            <a:lvl3pPr marL="1006899" indent="0">
              <a:buNone/>
              <a:defRPr sz="1100"/>
            </a:lvl3pPr>
            <a:lvl4pPr marL="1510349" indent="0">
              <a:buNone/>
              <a:defRPr sz="1000"/>
            </a:lvl4pPr>
            <a:lvl5pPr marL="2013797" indent="0">
              <a:buNone/>
              <a:defRPr sz="1000"/>
            </a:lvl5pPr>
            <a:lvl6pPr marL="2517248" indent="0">
              <a:buNone/>
              <a:defRPr sz="1000"/>
            </a:lvl6pPr>
            <a:lvl7pPr marL="3020697" indent="0">
              <a:buNone/>
              <a:defRPr sz="1000"/>
            </a:lvl7pPr>
            <a:lvl8pPr marL="3524141" indent="0">
              <a:buNone/>
              <a:defRPr sz="1000"/>
            </a:lvl8pPr>
            <a:lvl9pPr marL="402759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6325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841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454" y="302749"/>
            <a:ext cx="2268141" cy="64502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302749"/>
            <a:ext cx="6636411" cy="64502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422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2348403"/>
            <a:ext cx="8568531" cy="16204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094" y="4283818"/>
            <a:ext cx="7056438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0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4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7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1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4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8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8765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2826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300" y="4857802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300" y="3204119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00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050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400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750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101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45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2801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9435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031" y="1763928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4318" y="1763928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1292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692179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500" indent="0">
              <a:buNone/>
              <a:defRPr sz="2200" b="1"/>
            </a:lvl2pPr>
            <a:lvl3pPr marL="1007004" indent="0">
              <a:buNone/>
              <a:defRPr sz="2000" b="1"/>
            </a:lvl3pPr>
            <a:lvl4pPr marL="1510506" indent="0">
              <a:buNone/>
              <a:defRPr sz="1800" b="1"/>
            </a:lvl4pPr>
            <a:lvl5pPr marL="2014006" indent="0">
              <a:buNone/>
              <a:defRPr sz="1800" b="1"/>
            </a:lvl5pPr>
            <a:lvl6pPr marL="2517508" indent="0">
              <a:buNone/>
              <a:defRPr sz="1800" b="1"/>
            </a:lvl6pPr>
            <a:lvl7pPr marL="3021010" indent="0">
              <a:buNone/>
              <a:defRPr sz="1800" b="1"/>
            </a:lvl7pPr>
            <a:lvl8pPr marL="3524507" indent="0">
              <a:buNone/>
              <a:defRPr sz="1800" b="1"/>
            </a:lvl8pPr>
            <a:lvl9pPr marL="4028011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0818" y="1692179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500" indent="0">
              <a:buNone/>
              <a:defRPr sz="2200" b="1"/>
            </a:lvl2pPr>
            <a:lvl3pPr marL="1007004" indent="0">
              <a:buNone/>
              <a:defRPr sz="2000" b="1"/>
            </a:lvl3pPr>
            <a:lvl4pPr marL="1510506" indent="0">
              <a:buNone/>
              <a:defRPr sz="1800" b="1"/>
            </a:lvl4pPr>
            <a:lvl5pPr marL="2014006" indent="0">
              <a:buNone/>
              <a:defRPr sz="1800" b="1"/>
            </a:lvl5pPr>
            <a:lvl6pPr marL="2517508" indent="0">
              <a:buNone/>
              <a:defRPr sz="1800" b="1"/>
            </a:lvl6pPr>
            <a:lvl7pPr marL="3021010" indent="0">
              <a:buNone/>
              <a:defRPr sz="1800" b="1"/>
            </a:lvl7pPr>
            <a:lvl8pPr marL="3524507" indent="0">
              <a:buNone/>
              <a:defRPr sz="1800" b="1"/>
            </a:lvl8pPr>
            <a:lvl9pPr marL="4028011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9098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8997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034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6925" y="4857761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72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45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3701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69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36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03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70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38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6841B5-A1CF-4E2B-97E7-A4B94902718C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700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4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249" y="300998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034" y="1581937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500" indent="0">
              <a:buNone/>
              <a:defRPr sz="1300"/>
            </a:lvl2pPr>
            <a:lvl3pPr marL="1007004" indent="0">
              <a:buNone/>
              <a:defRPr sz="1100"/>
            </a:lvl3pPr>
            <a:lvl4pPr marL="1510506" indent="0">
              <a:buNone/>
              <a:defRPr sz="1000"/>
            </a:lvl4pPr>
            <a:lvl5pPr marL="2014006" indent="0">
              <a:buNone/>
              <a:defRPr sz="1000"/>
            </a:lvl5pPr>
            <a:lvl6pPr marL="2517508" indent="0">
              <a:buNone/>
              <a:defRPr sz="1000"/>
            </a:lvl6pPr>
            <a:lvl7pPr marL="3021010" indent="0">
              <a:buNone/>
              <a:defRPr sz="1000"/>
            </a:lvl7pPr>
            <a:lvl8pPr marL="3524507" indent="0">
              <a:buNone/>
              <a:defRPr sz="1000"/>
            </a:lvl8pPr>
            <a:lvl9pPr marL="402801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3692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500" indent="0">
              <a:buNone/>
              <a:defRPr sz="3100"/>
            </a:lvl2pPr>
            <a:lvl3pPr marL="1007004" indent="0">
              <a:buNone/>
              <a:defRPr sz="2600"/>
            </a:lvl3pPr>
            <a:lvl4pPr marL="1510506" indent="0">
              <a:buNone/>
              <a:defRPr sz="2200"/>
            </a:lvl4pPr>
            <a:lvl5pPr marL="2014006" indent="0">
              <a:buNone/>
              <a:defRPr sz="2200"/>
            </a:lvl5pPr>
            <a:lvl6pPr marL="2517508" indent="0">
              <a:buNone/>
              <a:defRPr sz="2200"/>
            </a:lvl6pPr>
            <a:lvl7pPr marL="3021010" indent="0">
              <a:buNone/>
              <a:defRPr sz="2200"/>
            </a:lvl7pPr>
            <a:lvl8pPr marL="3524507" indent="0">
              <a:buNone/>
              <a:defRPr sz="2200"/>
            </a:lvl8pPr>
            <a:lvl9pPr marL="4028011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500" indent="0">
              <a:buNone/>
              <a:defRPr sz="1300"/>
            </a:lvl2pPr>
            <a:lvl3pPr marL="1007004" indent="0">
              <a:buNone/>
              <a:defRPr sz="1100"/>
            </a:lvl3pPr>
            <a:lvl4pPr marL="1510506" indent="0">
              <a:buNone/>
              <a:defRPr sz="1000"/>
            </a:lvl4pPr>
            <a:lvl5pPr marL="2014006" indent="0">
              <a:buNone/>
              <a:defRPr sz="1000"/>
            </a:lvl5pPr>
            <a:lvl6pPr marL="2517508" indent="0">
              <a:buNone/>
              <a:defRPr sz="1000"/>
            </a:lvl6pPr>
            <a:lvl7pPr marL="3021010" indent="0">
              <a:buNone/>
              <a:defRPr sz="1000"/>
            </a:lvl7pPr>
            <a:lvl8pPr marL="3524507" indent="0">
              <a:buNone/>
              <a:defRPr sz="1000"/>
            </a:lvl8pPr>
            <a:lvl9pPr marL="402801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3645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833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454" y="302748"/>
            <a:ext cx="2268141" cy="64502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302748"/>
            <a:ext cx="6636411" cy="64502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3181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2348403"/>
            <a:ext cx="8568531" cy="16204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094" y="4283818"/>
            <a:ext cx="7056438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6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0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1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5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31136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6543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300" y="4857800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300" y="3204119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60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21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081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442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803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163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52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288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3820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031" y="1763928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4318" y="1763928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2163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692179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604" indent="0">
              <a:buNone/>
              <a:defRPr sz="2200" b="1"/>
            </a:lvl2pPr>
            <a:lvl3pPr marL="1007212" indent="0">
              <a:buNone/>
              <a:defRPr sz="2000" b="1"/>
            </a:lvl3pPr>
            <a:lvl4pPr marL="1510819" indent="0">
              <a:buNone/>
              <a:defRPr sz="1800" b="1"/>
            </a:lvl4pPr>
            <a:lvl5pPr marL="2014423" indent="0">
              <a:buNone/>
              <a:defRPr sz="1800" b="1"/>
            </a:lvl5pPr>
            <a:lvl6pPr marL="2518030" indent="0">
              <a:buNone/>
              <a:defRPr sz="1800" b="1"/>
            </a:lvl6pPr>
            <a:lvl7pPr marL="3021636" indent="0">
              <a:buNone/>
              <a:defRPr sz="1800" b="1"/>
            </a:lvl7pPr>
            <a:lvl8pPr marL="3525239" indent="0">
              <a:buNone/>
              <a:defRPr sz="1800" b="1"/>
            </a:lvl8pPr>
            <a:lvl9pPr marL="4028847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0818" y="1692179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604" indent="0">
              <a:buNone/>
              <a:defRPr sz="2200" b="1"/>
            </a:lvl2pPr>
            <a:lvl3pPr marL="1007212" indent="0">
              <a:buNone/>
              <a:defRPr sz="2000" b="1"/>
            </a:lvl3pPr>
            <a:lvl4pPr marL="1510819" indent="0">
              <a:buNone/>
              <a:defRPr sz="1800" b="1"/>
            </a:lvl4pPr>
            <a:lvl5pPr marL="2014423" indent="0">
              <a:buNone/>
              <a:defRPr sz="1800" b="1"/>
            </a:lvl5pPr>
            <a:lvl6pPr marL="2518030" indent="0">
              <a:buNone/>
              <a:defRPr sz="1800" b="1"/>
            </a:lvl6pPr>
            <a:lvl7pPr marL="3021636" indent="0">
              <a:buNone/>
              <a:defRPr sz="1800" b="1"/>
            </a:lvl7pPr>
            <a:lvl8pPr marL="3525239" indent="0">
              <a:buNone/>
              <a:defRPr sz="1800" b="1"/>
            </a:lvl8pPr>
            <a:lvl9pPr marL="4028847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08674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87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3238" y="1768478"/>
            <a:ext cx="4459288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14925" y="1768478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95372CA-0ED2-43B7-874E-AD9DC46FE01C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43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91337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4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249" y="300995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034" y="1581937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604" indent="0">
              <a:buNone/>
              <a:defRPr sz="1300"/>
            </a:lvl2pPr>
            <a:lvl3pPr marL="1007212" indent="0">
              <a:buNone/>
              <a:defRPr sz="1100"/>
            </a:lvl3pPr>
            <a:lvl4pPr marL="1510819" indent="0">
              <a:buNone/>
              <a:defRPr sz="1000"/>
            </a:lvl4pPr>
            <a:lvl5pPr marL="2014423" indent="0">
              <a:buNone/>
              <a:defRPr sz="1000"/>
            </a:lvl5pPr>
            <a:lvl6pPr marL="2518030" indent="0">
              <a:buNone/>
              <a:defRPr sz="1000"/>
            </a:lvl6pPr>
            <a:lvl7pPr marL="3021636" indent="0">
              <a:buNone/>
              <a:defRPr sz="1000"/>
            </a:lvl7pPr>
            <a:lvl8pPr marL="3525239" indent="0">
              <a:buNone/>
              <a:defRPr sz="1000"/>
            </a:lvl8pPr>
            <a:lvl9pPr marL="4028847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9245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604" indent="0">
              <a:buNone/>
              <a:defRPr sz="3100"/>
            </a:lvl2pPr>
            <a:lvl3pPr marL="1007212" indent="0">
              <a:buNone/>
              <a:defRPr sz="2600"/>
            </a:lvl3pPr>
            <a:lvl4pPr marL="1510819" indent="0">
              <a:buNone/>
              <a:defRPr sz="2200"/>
            </a:lvl4pPr>
            <a:lvl5pPr marL="2014423" indent="0">
              <a:buNone/>
              <a:defRPr sz="2200"/>
            </a:lvl5pPr>
            <a:lvl6pPr marL="2518030" indent="0">
              <a:buNone/>
              <a:defRPr sz="2200"/>
            </a:lvl6pPr>
            <a:lvl7pPr marL="3021636" indent="0">
              <a:buNone/>
              <a:defRPr sz="2200"/>
            </a:lvl7pPr>
            <a:lvl8pPr marL="3525239" indent="0">
              <a:buNone/>
              <a:defRPr sz="2200"/>
            </a:lvl8pPr>
            <a:lvl9pPr marL="4028847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604" indent="0">
              <a:buNone/>
              <a:defRPr sz="1300"/>
            </a:lvl2pPr>
            <a:lvl3pPr marL="1007212" indent="0">
              <a:buNone/>
              <a:defRPr sz="1100"/>
            </a:lvl3pPr>
            <a:lvl4pPr marL="1510819" indent="0">
              <a:buNone/>
              <a:defRPr sz="1000"/>
            </a:lvl4pPr>
            <a:lvl5pPr marL="2014423" indent="0">
              <a:buNone/>
              <a:defRPr sz="1000"/>
            </a:lvl5pPr>
            <a:lvl6pPr marL="2518030" indent="0">
              <a:buNone/>
              <a:defRPr sz="1000"/>
            </a:lvl6pPr>
            <a:lvl7pPr marL="3021636" indent="0">
              <a:buNone/>
              <a:defRPr sz="1000"/>
            </a:lvl7pPr>
            <a:lvl8pPr marL="3525239" indent="0">
              <a:buNone/>
              <a:defRPr sz="1000"/>
            </a:lvl8pPr>
            <a:lvl9pPr marL="4028847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5172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7129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454" y="302746"/>
            <a:ext cx="2268141" cy="64502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302746"/>
            <a:ext cx="6636411" cy="64502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3788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2348403"/>
            <a:ext cx="8568531" cy="16204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094" y="4283818"/>
            <a:ext cx="7056438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88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2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3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2196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16670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300" y="4857796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300" y="3204118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76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52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28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05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881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25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63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01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08325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031" y="1763928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4318" y="1763928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237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692179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763" indent="0">
              <a:buNone/>
              <a:defRPr sz="2200" b="1"/>
            </a:lvl2pPr>
            <a:lvl3pPr marL="1007525" indent="0">
              <a:buNone/>
              <a:defRPr sz="2000" b="1"/>
            </a:lvl3pPr>
            <a:lvl4pPr marL="1511289" indent="0">
              <a:buNone/>
              <a:defRPr sz="1800" b="1"/>
            </a:lvl4pPr>
            <a:lvl5pPr marL="2015050" indent="0">
              <a:buNone/>
              <a:defRPr sz="1800" b="1"/>
            </a:lvl5pPr>
            <a:lvl6pPr marL="2518813" indent="0">
              <a:buNone/>
              <a:defRPr sz="1800" b="1"/>
            </a:lvl6pPr>
            <a:lvl7pPr marL="3022575" indent="0">
              <a:buNone/>
              <a:defRPr sz="1800" b="1"/>
            </a:lvl7pPr>
            <a:lvl8pPr marL="3526337" indent="0">
              <a:buNone/>
              <a:defRPr sz="1800" b="1"/>
            </a:lvl8pPr>
            <a:lvl9pPr marL="4030100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0818" y="1692179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763" indent="0">
              <a:buNone/>
              <a:defRPr sz="2200" b="1"/>
            </a:lvl2pPr>
            <a:lvl3pPr marL="1007525" indent="0">
              <a:buNone/>
              <a:defRPr sz="2000" b="1"/>
            </a:lvl3pPr>
            <a:lvl4pPr marL="1511289" indent="0">
              <a:buNone/>
              <a:defRPr sz="1800" b="1"/>
            </a:lvl4pPr>
            <a:lvl5pPr marL="2015050" indent="0">
              <a:buNone/>
              <a:defRPr sz="1800" b="1"/>
            </a:lvl5pPr>
            <a:lvl6pPr marL="2518813" indent="0">
              <a:buNone/>
              <a:defRPr sz="1800" b="1"/>
            </a:lvl6pPr>
            <a:lvl7pPr marL="3022575" indent="0">
              <a:buNone/>
              <a:defRPr sz="1800" b="1"/>
            </a:lvl7pPr>
            <a:lvl8pPr marL="3526337" indent="0">
              <a:buNone/>
              <a:defRPr sz="1800" b="1"/>
            </a:lvl8pPr>
            <a:lvl9pPr marL="4030100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419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7" y="303224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26" indent="0">
              <a:buNone/>
              <a:defRPr sz="2000" b="1"/>
            </a:lvl2pPr>
            <a:lvl3pPr marL="913452" indent="0">
              <a:buNone/>
              <a:defRPr sz="1800" b="1"/>
            </a:lvl3pPr>
            <a:lvl4pPr marL="1370178" indent="0">
              <a:buNone/>
              <a:defRPr sz="1700" b="1"/>
            </a:lvl4pPr>
            <a:lvl5pPr marL="1826904" indent="0">
              <a:buNone/>
              <a:defRPr sz="1700" b="1"/>
            </a:lvl5pPr>
            <a:lvl6pPr marL="2283631" indent="0">
              <a:buNone/>
              <a:defRPr sz="1700" b="1"/>
            </a:lvl6pPr>
            <a:lvl7pPr marL="2740357" indent="0">
              <a:buNone/>
              <a:defRPr sz="1700" b="1"/>
            </a:lvl7pPr>
            <a:lvl8pPr marL="3197083" indent="0">
              <a:buNone/>
              <a:defRPr sz="1700" b="1"/>
            </a:lvl8pPr>
            <a:lvl9pPr marL="3653811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21277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26" indent="0">
              <a:buNone/>
              <a:defRPr sz="2000" b="1"/>
            </a:lvl2pPr>
            <a:lvl3pPr marL="913452" indent="0">
              <a:buNone/>
              <a:defRPr sz="1800" b="1"/>
            </a:lvl3pPr>
            <a:lvl4pPr marL="1370178" indent="0">
              <a:buNone/>
              <a:defRPr sz="1700" b="1"/>
            </a:lvl4pPr>
            <a:lvl5pPr marL="1826904" indent="0">
              <a:buNone/>
              <a:defRPr sz="1700" b="1"/>
            </a:lvl5pPr>
            <a:lvl6pPr marL="2283631" indent="0">
              <a:buNone/>
              <a:defRPr sz="1700" b="1"/>
            </a:lvl6pPr>
            <a:lvl7pPr marL="2740357" indent="0">
              <a:buNone/>
              <a:defRPr sz="1700" b="1"/>
            </a:lvl7pPr>
            <a:lvl8pPr marL="3197083" indent="0">
              <a:buNone/>
              <a:defRPr sz="1700" b="1"/>
            </a:lvl8pPr>
            <a:lvl9pPr marL="3653811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1277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7A59201-23C5-4C7C-90C3-6D502146CFEF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6306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0072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56490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4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249" y="300992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034" y="1581937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763" indent="0">
              <a:buNone/>
              <a:defRPr sz="1300"/>
            </a:lvl2pPr>
            <a:lvl3pPr marL="1007525" indent="0">
              <a:buNone/>
              <a:defRPr sz="1100"/>
            </a:lvl3pPr>
            <a:lvl4pPr marL="1511289" indent="0">
              <a:buNone/>
              <a:defRPr sz="1000"/>
            </a:lvl4pPr>
            <a:lvl5pPr marL="2015050" indent="0">
              <a:buNone/>
              <a:defRPr sz="1000"/>
            </a:lvl5pPr>
            <a:lvl6pPr marL="2518813" indent="0">
              <a:buNone/>
              <a:defRPr sz="1000"/>
            </a:lvl6pPr>
            <a:lvl7pPr marL="3022575" indent="0">
              <a:buNone/>
              <a:defRPr sz="1000"/>
            </a:lvl7pPr>
            <a:lvl8pPr marL="3526337" indent="0">
              <a:buNone/>
              <a:defRPr sz="1000"/>
            </a:lvl8pPr>
            <a:lvl9pPr marL="40301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2583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763" indent="0">
              <a:buNone/>
              <a:defRPr sz="3100"/>
            </a:lvl2pPr>
            <a:lvl3pPr marL="1007525" indent="0">
              <a:buNone/>
              <a:defRPr sz="2600"/>
            </a:lvl3pPr>
            <a:lvl4pPr marL="1511289" indent="0">
              <a:buNone/>
              <a:defRPr sz="2200"/>
            </a:lvl4pPr>
            <a:lvl5pPr marL="2015050" indent="0">
              <a:buNone/>
              <a:defRPr sz="2200"/>
            </a:lvl5pPr>
            <a:lvl6pPr marL="2518813" indent="0">
              <a:buNone/>
              <a:defRPr sz="2200"/>
            </a:lvl6pPr>
            <a:lvl7pPr marL="3022575" indent="0">
              <a:buNone/>
              <a:defRPr sz="2200"/>
            </a:lvl7pPr>
            <a:lvl8pPr marL="3526337" indent="0">
              <a:buNone/>
              <a:defRPr sz="2200"/>
            </a:lvl8pPr>
            <a:lvl9pPr marL="4030100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763" indent="0">
              <a:buNone/>
              <a:defRPr sz="1300"/>
            </a:lvl2pPr>
            <a:lvl3pPr marL="1007525" indent="0">
              <a:buNone/>
              <a:defRPr sz="1100"/>
            </a:lvl3pPr>
            <a:lvl4pPr marL="1511289" indent="0">
              <a:buNone/>
              <a:defRPr sz="1000"/>
            </a:lvl4pPr>
            <a:lvl5pPr marL="2015050" indent="0">
              <a:buNone/>
              <a:defRPr sz="1000"/>
            </a:lvl5pPr>
            <a:lvl6pPr marL="2518813" indent="0">
              <a:buNone/>
              <a:defRPr sz="1000"/>
            </a:lvl6pPr>
            <a:lvl7pPr marL="3022575" indent="0">
              <a:buNone/>
              <a:defRPr sz="1000"/>
            </a:lvl7pPr>
            <a:lvl8pPr marL="3526337" indent="0">
              <a:buNone/>
              <a:defRPr sz="1000"/>
            </a:lvl8pPr>
            <a:lvl9pPr marL="40301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08639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81813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454" y="302742"/>
            <a:ext cx="2268141" cy="64502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302742"/>
            <a:ext cx="6636411" cy="64502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0451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2348400"/>
            <a:ext cx="8568531" cy="16204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094" y="4283816"/>
            <a:ext cx="7056438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86680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45439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300" y="4857792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300" y="3204114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79768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031" y="1763925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4318" y="1763925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672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3989524-8220-4BC6-8FCB-61A68251B37C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013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692178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0818" y="1692178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35837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85523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0378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2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245" y="300988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032" y="1581933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39790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972" indent="0">
              <a:buNone/>
              <a:defRPr sz="3100"/>
            </a:lvl2pPr>
            <a:lvl3pPr marL="1007943" indent="0">
              <a:buNone/>
              <a:defRPr sz="2600"/>
            </a:lvl3pPr>
            <a:lvl4pPr marL="1511915" indent="0">
              <a:buNone/>
              <a:defRPr sz="2200"/>
            </a:lvl4pPr>
            <a:lvl5pPr marL="2015886" indent="0">
              <a:buNone/>
              <a:defRPr sz="2200"/>
            </a:lvl5pPr>
            <a:lvl6pPr marL="2519858" indent="0">
              <a:buNone/>
              <a:defRPr sz="2200"/>
            </a:lvl6pPr>
            <a:lvl7pPr marL="3023829" indent="0">
              <a:buNone/>
              <a:defRPr sz="2200"/>
            </a:lvl7pPr>
            <a:lvl8pPr marL="3527801" indent="0">
              <a:buNone/>
              <a:defRPr sz="2200"/>
            </a:lvl8pPr>
            <a:lvl9pPr marL="4031772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04944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26732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453" y="302738"/>
            <a:ext cx="2268141" cy="64502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302738"/>
            <a:ext cx="6636411" cy="64502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934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8E6AE5F-9100-4DA5-A4AF-30EF2D3604F2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749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41768" y="301630"/>
            <a:ext cx="5635625" cy="64515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4825" y="1581161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6726" indent="0">
              <a:buNone/>
              <a:defRPr sz="1200"/>
            </a:lvl2pPr>
            <a:lvl3pPr marL="913452" indent="0">
              <a:buNone/>
              <a:defRPr sz="1000"/>
            </a:lvl3pPr>
            <a:lvl4pPr marL="1370178" indent="0">
              <a:buNone/>
              <a:defRPr sz="900"/>
            </a:lvl4pPr>
            <a:lvl5pPr marL="1826904" indent="0">
              <a:buNone/>
              <a:defRPr sz="900"/>
            </a:lvl5pPr>
            <a:lvl6pPr marL="2283631" indent="0">
              <a:buNone/>
              <a:defRPr sz="900"/>
            </a:lvl6pPr>
            <a:lvl7pPr marL="2740357" indent="0">
              <a:buNone/>
              <a:defRPr sz="900"/>
            </a:lvl7pPr>
            <a:lvl8pPr marL="3197083" indent="0">
              <a:buNone/>
              <a:defRPr sz="900"/>
            </a:lvl8pPr>
            <a:lvl9pPr marL="3653811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BF0C90-0003-4B69-B716-226141C17E4C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101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6443" y="5291140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76443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6726" indent="0">
              <a:buNone/>
              <a:defRPr sz="2800"/>
            </a:lvl2pPr>
            <a:lvl3pPr marL="913452" indent="0">
              <a:buNone/>
              <a:defRPr sz="2400"/>
            </a:lvl3pPr>
            <a:lvl4pPr marL="1370178" indent="0">
              <a:buNone/>
              <a:defRPr sz="2000"/>
            </a:lvl4pPr>
            <a:lvl5pPr marL="1826904" indent="0">
              <a:buNone/>
              <a:defRPr sz="2000"/>
            </a:lvl5pPr>
            <a:lvl6pPr marL="2283631" indent="0">
              <a:buNone/>
              <a:defRPr sz="2000"/>
            </a:lvl6pPr>
            <a:lvl7pPr marL="2740357" indent="0">
              <a:buNone/>
              <a:defRPr sz="2000"/>
            </a:lvl7pPr>
            <a:lvl8pPr marL="3197083" indent="0">
              <a:buNone/>
              <a:defRPr sz="2000"/>
            </a:lvl8pPr>
            <a:lvl9pPr marL="3653811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76443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6726" indent="0">
              <a:buNone/>
              <a:defRPr sz="1200"/>
            </a:lvl2pPr>
            <a:lvl3pPr marL="913452" indent="0">
              <a:buNone/>
              <a:defRPr sz="1000"/>
            </a:lvl3pPr>
            <a:lvl4pPr marL="1370178" indent="0">
              <a:buNone/>
              <a:defRPr sz="900"/>
            </a:lvl4pPr>
            <a:lvl5pPr marL="1826904" indent="0">
              <a:buNone/>
              <a:defRPr sz="900"/>
            </a:lvl5pPr>
            <a:lvl6pPr marL="2283631" indent="0">
              <a:buNone/>
              <a:defRPr sz="900"/>
            </a:lvl6pPr>
            <a:lvl7pPr marL="2740357" indent="0">
              <a:buNone/>
              <a:defRPr sz="900"/>
            </a:lvl7pPr>
            <a:lvl8pPr marL="3197083" indent="0">
              <a:buNone/>
              <a:defRPr sz="900"/>
            </a:lvl8pPr>
            <a:lvl9pPr marL="3653811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16C97E-8CEF-448D-9C07-984AA03B5506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627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 txBox="1">
            <a:spLocks noGrp="1"/>
          </p:cNvSpPr>
          <p:nvPr>
            <p:ph type="title"/>
          </p:nvPr>
        </p:nvSpPr>
        <p:spPr>
          <a:xfrm>
            <a:off x="504003" y="301324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it-IT"/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504003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2"/>
          </p:nvPr>
        </p:nvSpPr>
        <p:spPr>
          <a:xfrm>
            <a:off x="504004" y="6887159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59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4"/>
          </p:nvPr>
        </p:nvSpPr>
        <p:spPr>
          <a:xfrm>
            <a:off x="7227363" y="6887159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8BD04FB9-0687-41C8-8CBB-BF5A3FFF693C}" type="slidenum"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it-IT" sz="4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it-IT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684" tIns="50344" rIns="100684" bIns="5034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763928"/>
            <a:ext cx="9072563" cy="4989036"/>
          </a:xfrm>
          <a:prstGeom prst="rect">
            <a:avLst/>
          </a:prstGeom>
        </p:spPr>
        <p:txBody>
          <a:bodyPr vert="horz" lIns="100684" tIns="50344" rIns="100684" bIns="5034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031" y="7006710"/>
            <a:ext cx="2352146" cy="402483"/>
          </a:xfrm>
          <a:prstGeom prst="rect">
            <a:avLst/>
          </a:prstGeom>
        </p:spPr>
        <p:txBody>
          <a:bodyPr vert="horz" lIns="100684" tIns="50344" rIns="100684" bIns="50344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03448"/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03448"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214" y="7006710"/>
            <a:ext cx="3192198" cy="402483"/>
          </a:xfrm>
          <a:prstGeom prst="rect">
            <a:avLst/>
          </a:prstGeom>
        </p:spPr>
        <p:txBody>
          <a:bodyPr vert="horz" lIns="100684" tIns="50344" rIns="100684" bIns="50344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03448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448" y="7006710"/>
            <a:ext cx="2352146" cy="402483"/>
          </a:xfrm>
          <a:prstGeom prst="rect">
            <a:avLst/>
          </a:prstGeom>
        </p:spPr>
        <p:txBody>
          <a:bodyPr vert="horz" lIns="100684" tIns="50344" rIns="100684" bIns="50344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03448"/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03448"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83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503448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587" indent="-377587" algn="l" defTabSz="503448" rtl="0" eaLnBrk="1" latinLnBrk="0" hangingPunct="1">
        <a:spcBef>
          <a:spcPct val="20000"/>
        </a:spcBef>
        <a:buFont typeface="Arial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105" indent="-314655" algn="l" defTabSz="503448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625" indent="-251725" algn="l" defTabSz="503448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2073" indent="-251725" algn="l" defTabSz="503448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5523" indent="-251725" algn="l" defTabSz="503448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68972" indent="-251725" algn="l" defTabSz="503448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2422" indent="-251725" algn="l" defTabSz="503448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5871" indent="-251725" algn="l" defTabSz="503448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79320" indent="-251725" algn="l" defTabSz="503448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44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448" algn="l" defTabSz="50344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899" algn="l" defTabSz="50344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0349" algn="l" defTabSz="50344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3797" algn="l" defTabSz="50344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7248" algn="l" defTabSz="50344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0697" algn="l" defTabSz="50344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4141" algn="l" defTabSz="50344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27594" algn="l" defTabSz="50344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695" tIns="50350" rIns="100695" bIns="5035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763928"/>
            <a:ext cx="9072563" cy="4989036"/>
          </a:xfrm>
          <a:prstGeom prst="rect">
            <a:avLst/>
          </a:prstGeom>
        </p:spPr>
        <p:txBody>
          <a:bodyPr vert="horz" lIns="100695" tIns="50350" rIns="100695" bIns="5035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031" y="7006709"/>
            <a:ext cx="2352146" cy="402483"/>
          </a:xfrm>
          <a:prstGeom prst="rect">
            <a:avLst/>
          </a:prstGeom>
        </p:spPr>
        <p:txBody>
          <a:bodyPr vert="horz" lIns="100695" tIns="50350" rIns="100695" bIns="5035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03500"/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03500"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214" y="7006709"/>
            <a:ext cx="3192198" cy="402483"/>
          </a:xfrm>
          <a:prstGeom prst="rect">
            <a:avLst/>
          </a:prstGeom>
        </p:spPr>
        <p:txBody>
          <a:bodyPr vert="horz" lIns="100695" tIns="50350" rIns="100695" bIns="5035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035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448" y="7006709"/>
            <a:ext cx="2352146" cy="402483"/>
          </a:xfrm>
          <a:prstGeom prst="rect">
            <a:avLst/>
          </a:prstGeom>
        </p:spPr>
        <p:txBody>
          <a:bodyPr vert="horz" lIns="100695" tIns="50350" rIns="100695" bIns="5035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03500"/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03500"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074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5035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626" indent="-377626" algn="l" defTabSz="503500" rtl="0" eaLnBrk="1" latinLnBrk="0" hangingPunct="1">
        <a:spcBef>
          <a:spcPct val="20000"/>
        </a:spcBef>
        <a:buFont typeface="Arial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190" indent="-314688" algn="l" defTabSz="503500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755" indent="-251751" algn="l" defTabSz="5035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2256" indent="-251751" algn="l" defTabSz="503500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5758" indent="-251751" algn="l" defTabSz="503500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69259" indent="-251751" algn="l" defTabSz="5035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2761" indent="-251751" algn="l" defTabSz="5035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6263" indent="-251751" algn="l" defTabSz="5035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79764" indent="-251751" algn="l" defTabSz="5035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5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500" algn="l" defTabSz="5035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004" algn="l" defTabSz="5035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0506" algn="l" defTabSz="5035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006" algn="l" defTabSz="5035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7508" algn="l" defTabSz="5035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1010" algn="l" defTabSz="5035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4507" algn="l" defTabSz="5035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28011" algn="l" defTabSz="5035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717" tIns="50361" rIns="100717" bIns="5036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763928"/>
            <a:ext cx="9072563" cy="4989036"/>
          </a:xfrm>
          <a:prstGeom prst="rect">
            <a:avLst/>
          </a:prstGeom>
        </p:spPr>
        <p:txBody>
          <a:bodyPr vert="horz" lIns="100717" tIns="50361" rIns="100717" bIns="5036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031" y="7006707"/>
            <a:ext cx="2352146" cy="402483"/>
          </a:xfrm>
          <a:prstGeom prst="rect">
            <a:avLst/>
          </a:prstGeom>
        </p:spPr>
        <p:txBody>
          <a:bodyPr vert="horz" lIns="100717" tIns="50361" rIns="100717" bIns="5036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03604"/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03604"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214" y="7006707"/>
            <a:ext cx="3192198" cy="402483"/>
          </a:xfrm>
          <a:prstGeom prst="rect">
            <a:avLst/>
          </a:prstGeom>
        </p:spPr>
        <p:txBody>
          <a:bodyPr vert="horz" lIns="100717" tIns="50361" rIns="100717" bIns="5036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03604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448" y="7006707"/>
            <a:ext cx="2352146" cy="402483"/>
          </a:xfrm>
          <a:prstGeom prst="rect">
            <a:avLst/>
          </a:prstGeom>
        </p:spPr>
        <p:txBody>
          <a:bodyPr vert="horz" lIns="100717" tIns="50361" rIns="100717" bIns="5036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03604"/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03604"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22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50360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704" indent="-377704" algn="l" defTabSz="503604" rtl="0" eaLnBrk="1" latinLnBrk="0" hangingPunct="1">
        <a:spcBef>
          <a:spcPct val="20000"/>
        </a:spcBef>
        <a:buFont typeface="Arial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360" indent="-314752" algn="l" defTabSz="503604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017" indent="-251804" algn="l" defTabSz="503604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2622" indent="-251804" algn="l" defTabSz="503604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6227" indent="-251804" algn="l" defTabSz="503604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69833" indent="-251804" algn="l" defTabSz="50360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3439" indent="-251804" algn="l" defTabSz="50360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7045" indent="-251804" algn="l" defTabSz="50360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0650" indent="-251804" algn="l" defTabSz="50360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6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604" algn="l" defTabSz="5036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212" algn="l" defTabSz="5036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0819" algn="l" defTabSz="5036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423" algn="l" defTabSz="5036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8030" algn="l" defTabSz="5036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1636" algn="l" defTabSz="5036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5239" algn="l" defTabSz="5036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28847" algn="l" defTabSz="5036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750" tIns="50377" rIns="100750" bIns="5037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763928"/>
            <a:ext cx="9072563" cy="4989036"/>
          </a:xfrm>
          <a:prstGeom prst="rect">
            <a:avLst/>
          </a:prstGeom>
        </p:spPr>
        <p:txBody>
          <a:bodyPr vert="horz" lIns="100750" tIns="50377" rIns="100750" bIns="503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031" y="7006704"/>
            <a:ext cx="2352146" cy="402483"/>
          </a:xfrm>
          <a:prstGeom prst="rect">
            <a:avLst/>
          </a:prstGeom>
        </p:spPr>
        <p:txBody>
          <a:bodyPr vert="horz" lIns="100750" tIns="50377" rIns="100750" bIns="5037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03763"/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03763"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214" y="7006704"/>
            <a:ext cx="3192198" cy="402483"/>
          </a:xfrm>
          <a:prstGeom prst="rect">
            <a:avLst/>
          </a:prstGeom>
        </p:spPr>
        <p:txBody>
          <a:bodyPr vert="horz" lIns="100750" tIns="50377" rIns="100750" bIns="5037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03763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448" y="7006704"/>
            <a:ext cx="2352146" cy="402483"/>
          </a:xfrm>
          <a:prstGeom prst="rect">
            <a:avLst/>
          </a:prstGeom>
        </p:spPr>
        <p:txBody>
          <a:bodyPr vert="horz" lIns="100750" tIns="50377" rIns="100750" bIns="5037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03763"/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03763"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65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503763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822" indent="-377822" algn="l" defTabSz="503763" rtl="0" eaLnBrk="1" latinLnBrk="0" hangingPunct="1">
        <a:spcBef>
          <a:spcPct val="20000"/>
        </a:spcBef>
        <a:buFont typeface="Arial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614" indent="-314850" algn="l" defTabSz="503763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409" indent="-251882" algn="l" defTabSz="503763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170" indent="-251882" algn="l" defTabSz="503763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6932" indent="-251882" algn="l" defTabSz="503763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0695" indent="-251882" algn="l" defTabSz="503763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4457" indent="-251882" algn="l" defTabSz="503763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8220" indent="-251882" algn="l" defTabSz="503763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1982" indent="-251882" algn="l" defTabSz="503763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7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763" algn="l" defTabSz="5037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525" algn="l" defTabSz="5037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289" algn="l" defTabSz="5037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050" algn="l" defTabSz="5037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8813" algn="l" defTabSz="5037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2575" algn="l" defTabSz="5037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6337" algn="l" defTabSz="5037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0100" algn="l" defTabSz="5037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794" tIns="50397" rIns="100794" bIns="5039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763925"/>
            <a:ext cx="9072563" cy="4989036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031" y="7006699"/>
            <a:ext cx="2352146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03972"/>
            <a:fld id="{123F1148-BC4A-804D-B32B-63A8D6AD1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03972"/>
              <a:t>5/18/2015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214" y="7006699"/>
            <a:ext cx="3192198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03972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448" y="7006699"/>
            <a:ext cx="2352146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03972"/>
            <a:fld id="{9A86B605-8C0C-404F-8B8B-819874CA9E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03972"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423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50397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79" indent="-377979" algn="l" defTabSz="503972" rtl="0" eaLnBrk="1" latinLnBrk="0" hangingPunct="1">
        <a:spcBef>
          <a:spcPct val="20000"/>
        </a:spcBef>
        <a:buFont typeface="Arial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954" indent="-314982" algn="l" defTabSz="50397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50397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50397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50397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3.jpg"/><Relationship Id="rId3" Type="http://schemas.openxmlformats.org/officeDocument/2006/relationships/image" Target="../media/image6.jpg"/><Relationship Id="rId7" Type="http://schemas.openxmlformats.org/officeDocument/2006/relationships/image" Target="../media/image5.jpg"/><Relationship Id="rId12" Type="http://schemas.openxmlformats.org/officeDocument/2006/relationships/image" Target="../media/image1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g"/><Relationship Id="rId11" Type="http://schemas.openxmlformats.org/officeDocument/2006/relationships/image" Target="../media/image8.jpg"/><Relationship Id="rId5" Type="http://schemas.openxmlformats.org/officeDocument/2006/relationships/image" Target="../media/image10.jpg"/><Relationship Id="rId15" Type="http://schemas.openxmlformats.org/officeDocument/2006/relationships/image" Target="../media/image4.jpg"/><Relationship Id="rId10" Type="http://schemas.openxmlformats.org/officeDocument/2006/relationships/image" Target="../media/image12.jpg"/><Relationship Id="rId4" Type="http://schemas.openxmlformats.org/officeDocument/2006/relationships/image" Target="../media/image14.jpg"/><Relationship Id="rId9" Type="http://schemas.openxmlformats.org/officeDocument/2006/relationships/image" Target="../media/image15.jpg"/><Relationship Id="rId14" Type="http://schemas.openxmlformats.org/officeDocument/2006/relationships/image" Target="../media/image9.jp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Poesie</a:t>
            </a:r>
            <a:r>
              <a:rPr lang="en-US" dirty="0" smtClean="0"/>
              <a:t> di </a:t>
            </a:r>
            <a:r>
              <a:rPr lang="en-US" dirty="0" err="1" smtClean="0"/>
              <a:t>viaggio</a:t>
            </a:r>
            <a:r>
              <a:rPr lang="en-US" dirty="0" smtClean="0"/>
              <a:t> in un </a:t>
            </a:r>
            <a:r>
              <a:rPr lang="en-US" dirty="0" err="1" smtClean="0"/>
              <a:t>territorio</a:t>
            </a:r>
            <a:r>
              <a:rPr lang="en-US" dirty="0" smtClean="0"/>
              <a:t> di confine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caso</a:t>
            </a:r>
            <a:r>
              <a:rPr lang="en-US" dirty="0" smtClean="0"/>
              <a:t> </a:t>
            </a:r>
            <a:r>
              <a:rPr lang="en-US" dirty="0" err="1" smtClean="0"/>
              <a:t>Gorenje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119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2520000" y="3705842"/>
            <a:ext cx="907164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>
                <a:latin typeface="Comic Sans MS" pitchFamily="66"/>
              </a:rPr>
              <a:t>ZOFKA KVEDER</a:t>
            </a:r>
            <a:br>
              <a:rPr lang="it-IT">
                <a:latin typeface="Comic Sans MS" pitchFamily="66"/>
              </a:rPr>
            </a:br>
            <a:r>
              <a:rPr lang="it-IT" sz="2400">
                <a:latin typeface="Comic Sans MS" pitchFamily="66"/>
              </a:rPr>
              <a:t>22 Aprile 1878 – 21 Novembre 1926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08009" y="2232000"/>
            <a:ext cx="2592001" cy="381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2448363" y="3488403"/>
            <a:ext cx="9071640" cy="163007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>
                <a:latin typeface="Comic Sans MS" pitchFamily="66"/>
              </a:rPr>
              <a:t>VLADIMIR BARTOL</a:t>
            </a:r>
            <a:br>
              <a:rPr lang="it-IT">
                <a:latin typeface="Comic Sans MS" pitchFamily="66"/>
              </a:rPr>
            </a:br>
            <a:r>
              <a:rPr lang="it-IT" sz="2400">
                <a:latin typeface="Comic Sans MS" pitchFamily="66"/>
              </a:rPr>
              <a:t>24 Febbraio 1903</a:t>
            </a:r>
            <a:br>
              <a:rPr lang="it-IT" sz="2400">
                <a:latin typeface="Comic Sans MS" pitchFamily="66"/>
              </a:rPr>
            </a:br>
            <a:r>
              <a:rPr lang="it-IT" sz="2400">
                <a:latin typeface="Comic Sans MS" pitchFamily="66"/>
              </a:rPr>
              <a:t> 12 Settembre 1967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92002" y="2664003"/>
            <a:ext cx="2658960" cy="3455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2736362" y="3672002"/>
            <a:ext cx="907164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>
                <a:latin typeface="Comic Sans MS" pitchFamily="66"/>
              </a:rPr>
              <a:t>BORIS PAHOR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04002" y="2951999"/>
            <a:ext cx="3960000" cy="28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2304002" y="3528000"/>
            <a:ext cx="907164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>
                <a:latin typeface="Comic Sans MS" pitchFamily="66"/>
              </a:rPr>
              <a:t>ALOJZ REBULA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08000" y="2160000"/>
            <a:ext cx="2808000" cy="4031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2304360" y="3489839"/>
            <a:ext cx="907164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>
                <a:latin typeface="Comic Sans MS" pitchFamily="66"/>
              </a:rPr>
              <a:t>EVELINA UMEK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59166" y="2304005"/>
            <a:ext cx="2940840" cy="374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2160363" y="3311999"/>
            <a:ext cx="907164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>
                <a:latin typeface="Comic Sans MS" pitchFamily="66"/>
              </a:rPr>
              <a:t>MIROSLAV KOŠUTA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20001" y="2088005"/>
            <a:ext cx="2880000" cy="417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2664360" y="3561840"/>
            <a:ext cx="907164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>
                <a:latin typeface="Comic Sans MS" pitchFamily="66"/>
              </a:rPr>
              <a:t>MARKO KRAVOS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49970" y="2808000"/>
            <a:ext cx="3686039" cy="3011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2160363" y="3311999"/>
            <a:ext cx="907164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>
                <a:latin typeface="Comic Sans MS" pitchFamily="66"/>
              </a:rPr>
              <a:t>ALENKA REBULA TUTA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92000" y="2448000"/>
            <a:ext cx="2520000" cy="352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2016003" y="3489839"/>
            <a:ext cx="907164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>
                <a:latin typeface="Comic Sans MS" pitchFamily="66"/>
              </a:rPr>
              <a:t>MARKO SOSIČ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92000" y="2664000"/>
            <a:ext cx="3230640" cy="2951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2736000" y="3600001"/>
            <a:ext cx="907164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>
                <a:latin typeface="Comic Sans MS" pitchFamily="66"/>
              </a:rPr>
              <a:t>DUŠAN JELINČIČ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92011" y="2972520"/>
            <a:ext cx="3317759" cy="2427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1" y="129719"/>
            <a:ext cx="9072563" cy="125994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Dopo</a:t>
            </a:r>
            <a:r>
              <a:rPr lang="en-US" dirty="0" smtClean="0"/>
              <a:t> la </a:t>
            </a:r>
            <a:r>
              <a:rPr lang="en-US" dirty="0" err="1" smtClean="0"/>
              <a:t>visita</a:t>
            </a:r>
            <a:r>
              <a:rPr lang="en-US" dirty="0" smtClean="0"/>
              <a:t>: </a:t>
            </a:r>
            <a:r>
              <a:rPr lang="en-US" dirty="0" err="1" smtClean="0"/>
              <a:t>tappe</a:t>
            </a:r>
            <a:r>
              <a:rPr lang="en-US" dirty="0" smtClean="0"/>
              <a:t> di </a:t>
            </a:r>
            <a:r>
              <a:rPr lang="en-US" dirty="0" err="1" smtClean="0"/>
              <a:t>maturazione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31" y="1389666"/>
            <a:ext cx="9072563" cy="5363295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Annotare</a:t>
            </a:r>
            <a:r>
              <a:rPr lang="en-US" dirty="0" smtClean="0"/>
              <a:t> </a:t>
            </a:r>
            <a:r>
              <a:rPr lang="en-US" dirty="0" err="1" smtClean="0"/>
              <a:t>esperienze</a:t>
            </a:r>
            <a:r>
              <a:rPr lang="en-US" dirty="0" smtClean="0"/>
              <a:t>, </a:t>
            </a:r>
            <a:r>
              <a:rPr lang="en-US" dirty="0" err="1" smtClean="0"/>
              <a:t>emozioni</a:t>
            </a:r>
            <a:r>
              <a:rPr lang="en-US" dirty="0" smtClean="0"/>
              <a:t>, </a:t>
            </a:r>
            <a:r>
              <a:rPr lang="en-US" dirty="0" err="1" smtClean="0"/>
              <a:t>immagini</a:t>
            </a:r>
            <a:r>
              <a:rPr lang="en-US" dirty="0" smtClean="0"/>
              <a:t> evocate dal </a:t>
            </a:r>
            <a:r>
              <a:rPr lang="en-US" dirty="0" err="1" smtClean="0"/>
              <a:t>territorio</a:t>
            </a:r>
            <a:r>
              <a:rPr lang="en-US" dirty="0" smtClean="0"/>
              <a:t> </a:t>
            </a:r>
            <a:r>
              <a:rPr lang="en-US" dirty="0" err="1" smtClean="0"/>
              <a:t>sloveno</a:t>
            </a:r>
            <a:endParaRPr lang="en-US" dirty="0" smtClean="0"/>
          </a:p>
          <a:p>
            <a:r>
              <a:rPr lang="en-US" dirty="0" err="1" smtClean="0"/>
              <a:t>Scrivere</a:t>
            </a:r>
            <a:r>
              <a:rPr lang="en-US" dirty="0" smtClean="0"/>
              <a:t> </a:t>
            </a:r>
            <a:r>
              <a:rPr lang="en-US" dirty="0" err="1" smtClean="0"/>
              <a:t>poesie</a:t>
            </a:r>
            <a:r>
              <a:rPr lang="en-US" dirty="0" smtClean="0"/>
              <a:t> in </a:t>
            </a:r>
            <a:r>
              <a:rPr lang="en-US" dirty="0" err="1" smtClean="0"/>
              <a:t>italiano</a:t>
            </a:r>
            <a:endParaRPr lang="en-US" dirty="0" smtClean="0"/>
          </a:p>
          <a:p>
            <a:r>
              <a:rPr lang="en-US" dirty="0" err="1" smtClean="0"/>
              <a:t>Recuperare</a:t>
            </a:r>
            <a:r>
              <a:rPr lang="en-US" dirty="0" smtClean="0"/>
              <a:t> </a:t>
            </a:r>
            <a:r>
              <a:rPr lang="en-US" dirty="0" err="1" smtClean="0"/>
              <a:t>emozioni</a:t>
            </a:r>
            <a:r>
              <a:rPr lang="en-US" dirty="0" smtClean="0"/>
              <a:t> </a:t>
            </a:r>
            <a:r>
              <a:rPr lang="en-US" dirty="0" err="1" smtClean="0"/>
              <a:t>attraverso</a:t>
            </a:r>
            <a:r>
              <a:rPr lang="en-US" dirty="0" smtClean="0"/>
              <a:t> la lingua del </a:t>
            </a:r>
            <a:r>
              <a:rPr lang="en-US" dirty="0" err="1" smtClean="0"/>
              <a:t>paese</a:t>
            </a:r>
            <a:r>
              <a:rPr lang="en-US" dirty="0" smtClean="0"/>
              <a:t> </a:t>
            </a:r>
            <a:r>
              <a:rPr lang="en-US" dirty="0" err="1" smtClean="0"/>
              <a:t>ospitante</a:t>
            </a:r>
            <a:endParaRPr lang="en-US" dirty="0" smtClean="0"/>
          </a:p>
          <a:p>
            <a:r>
              <a:rPr lang="en-US" dirty="0" err="1" smtClean="0"/>
              <a:t>Riscrivere</a:t>
            </a:r>
            <a:r>
              <a:rPr lang="en-US" dirty="0" smtClean="0"/>
              <a:t> in </a:t>
            </a:r>
            <a:r>
              <a:rPr lang="en-US" dirty="0" err="1" smtClean="0"/>
              <a:t>sloveno</a:t>
            </a:r>
            <a:endParaRPr lang="en-US" dirty="0" smtClean="0"/>
          </a:p>
          <a:p>
            <a:r>
              <a:rPr lang="en-US" dirty="0" err="1" smtClean="0"/>
              <a:t>Domandarsi</a:t>
            </a:r>
            <a:r>
              <a:rPr lang="en-US" dirty="0" smtClean="0"/>
              <a:t> chi ha </a:t>
            </a:r>
            <a:r>
              <a:rPr lang="en-US" dirty="0" err="1" smtClean="0"/>
              <a:t>scritto</a:t>
            </a:r>
            <a:r>
              <a:rPr lang="en-US" dirty="0" smtClean="0"/>
              <a:t> </a:t>
            </a:r>
            <a:r>
              <a:rPr lang="en-US" dirty="0" err="1" smtClean="0"/>
              <a:t>poesie</a:t>
            </a:r>
            <a:r>
              <a:rPr lang="en-US" dirty="0" smtClean="0"/>
              <a:t> in </a:t>
            </a:r>
            <a:r>
              <a:rPr lang="en-US" dirty="0" err="1" smtClean="0"/>
              <a:t>sloveno</a:t>
            </a:r>
            <a:endParaRPr lang="en-US" dirty="0" smtClean="0"/>
          </a:p>
          <a:p>
            <a:r>
              <a:rPr lang="en-US" dirty="0" err="1" smtClean="0"/>
              <a:t>Scoprire</a:t>
            </a:r>
            <a:r>
              <a:rPr lang="en-US" dirty="0" smtClean="0"/>
              <a:t> la </a:t>
            </a:r>
            <a:r>
              <a:rPr lang="en-US" dirty="0" err="1" smtClean="0"/>
              <a:t>letteratura</a:t>
            </a:r>
            <a:r>
              <a:rPr lang="en-US" dirty="0" smtClean="0"/>
              <a:t> </a:t>
            </a:r>
            <a:r>
              <a:rPr lang="en-US" dirty="0" err="1" smtClean="0"/>
              <a:t>slovena</a:t>
            </a:r>
            <a:endParaRPr lang="en-US" dirty="0" smtClean="0"/>
          </a:p>
          <a:p>
            <a:r>
              <a:rPr lang="en-US" dirty="0" err="1" smtClean="0"/>
              <a:t>Riflettere</a:t>
            </a:r>
            <a:r>
              <a:rPr lang="en-US" dirty="0" smtClean="0"/>
              <a:t> in </a:t>
            </a:r>
            <a:r>
              <a:rPr lang="en-US" dirty="0" err="1" smtClean="0"/>
              <a:t>modo</a:t>
            </a:r>
            <a:r>
              <a:rPr lang="en-US" dirty="0" smtClean="0"/>
              <a:t> </a:t>
            </a:r>
            <a:r>
              <a:rPr lang="en-US" dirty="0" err="1" smtClean="0"/>
              <a:t>comparativo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letteratura</a:t>
            </a:r>
            <a:r>
              <a:rPr lang="en-US" dirty="0" smtClean="0"/>
              <a:t> </a:t>
            </a:r>
            <a:r>
              <a:rPr lang="en-US" dirty="0" err="1" smtClean="0"/>
              <a:t>italiana</a:t>
            </a:r>
            <a:r>
              <a:rPr lang="en-US" dirty="0" smtClean="0"/>
              <a:t> e </a:t>
            </a:r>
            <a:r>
              <a:rPr lang="en-US" dirty="0" err="1" smtClean="0"/>
              <a:t>slovena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come </a:t>
            </a:r>
            <a:r>
              <a:rPr lang="en-US" dirty="0" err="1" smtClean="0"/>
              <a:t>progetto</a:t>
            </a:r>
            <a:r>
              <a:rPr lang="en-US" dirty="0" smtClean="0"/>
              <a:t> </a:t>
            </a:r>
            <a:r>
              <a:rPr lang="en-US" dirty="0" err="1" smtClean="0"/>
              <a:t>d’esame</a:t>
            </a:r>
            <a:endParaRPr lang="en-US" dirty="0" smtClean="0"/>
          </a:p>
          <a:p>
            <a:r>
              <a:rPr lang="en-US" dirty="0" err="1" smtClean="0"/>
              <a:t>Riscoprire</a:t>
            </a:r>
            <a:r>
              <a:rPr lang="en-US" dirty="0" smtClean="0"/>
              <a:t> le </a:t>
            </a:r>
            <a:r>
              <a:rPr lang="en-US" dirty="0" err="1" smtClean="0"/>
              <a:t>proprie</a:t>
            </a:r>
            <a:r>
              <a:rPr lang="en-US" dirty="0" smtClean="0"/>
              <a:t> </a:t>
            </a:r>
            <a:r>
              <a:rPr lang="en-US" dirty="0" err="1" smtClean="0"/>
              <a:t>origini</a:t>
            </a:r>
            <a:r>
              <a:rPr lang="en-US" dirty="0" smtClean="0"/>
              <a:t>,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proprio</a:t>
            </a:r>
            <a:r>
              <a:rPr lang="en-US" dirty="0" smtClean="0"/>
              <a:t> </a:t>
            </a:r>
            <a:r>
              <a:rPr lang="en-US" dirty="0" err="1" smtClean="0"/>
              <a:t>territorio</a:t>
            </a:r>
            <a:r>
              <a:rPr lang="en-US" dirty="0" smtClean="0"/>
              <a:t> e la </a:t>
            </a:r>
            <a:r>
              <a:rPr lang="en-US" dirty="0" err="1" smtClean="0"/>
              <a:t>propria</a:t>
            </a:r>
            <a:r>
              <a:rPr lang="en-US" dirty="0" smtClean="0"/>
              <a:t> </a:t>
            </a:r>
            <a:r>
              <a:rPr lang="en-US" dirty="0" err="1" smtClean="0"/>
              <a:t>identità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7816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2304360" y="3528000"/>
            <a:ext cx="907164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>
                <a:latin typeface="Comic Sans MS" pitchFamily="66"/>
              </a:rPr>
              <a:t>VILMA PURIČ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990721" y="2845440"/>
            <a:ext cx="3329279" cy="26985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16003" y="216000"/>
            <a:ext cx="1512000" cy="2062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776001" y="2952004"/>
            <a:ext cx="2160000" cy="15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8208000" y="288001"/>
            <a:ext cx="1728000" cy="25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5354280" y="322206"/>
            <a:ext cx="2709719" cy="1981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7">
            <a:lum/>
            <a:alphaModFix/>
          </a:blip>
          <a:srcRect/>
          <a:stretch>
            <a:fillRect/>
          </a:stretch>
        </p:blipFill>
        <p:spPr>
          <a:xfrm>
            <a:off x="7758723" y="4629241"/>
            <a:ext cx="2177281" cy="2714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8">
            <a:lum/>
            <a:alphaModFix/>
          </a:blip>
          <a:srcRect/>
          <a:stretch>
            <a:fillRect/>
          </a:stretch>
        </p:blipFill>
        <p:spPr>
          <a:xfrm>
            <a:off x="208800" y="5472000"/>
            <a:ext cx="2959199" cy="187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9">
            <a:lum/>
            <a:alphaModFix/>
          </a:blip>
          <a:srcRect/>
          <a:stretch>
            <a:fillRect/>
          </a:stretch>
        </p:blipFill>
        <p:spPr>
          <a:xfrm>
            <a:off x="4536000" y="2592000"/>
            <a:ext cx="3024000" cy="237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10">
            <a:lum/>
            <a:alphaModFix/>
          </a:blip>
          <a:srcRect/>
          <a:stretch>
            <a:fillRect/>
          </a:stretch>
        </p:blipFill>
        <p:spPr>
          <a:xfrm>
            <a:off x="5544000" y="5112002"/>
            <a:ext cx="1584000" cy="230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11">
            <a:lum/>
            <a:alphaModFix/>
          </a:blip>
          <a:srcRect/>
          <a:stretch>
            <a:fillRect/>
          </a:stretch>
        </p:blipFill>
        <p:spPr>
          <a:xfrm>
            <a:off x="3456001" y="5279400"/>
            <a:ext cx="1416960" cy="206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12">
            <a:lum/>
            <a:alphaModFix/>
          </a:blip>
          <a:srcRect/>
          <a:stretch>
            <a:fillRect/>
          </a:stretch>
        </p:blipFill>
        <p:spPr>
          <a:xfrm>
            <a:off x="3329281" y="360000"/>
            <a:ext cx="1782720" cy="1645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1899364" y="208811"/>
            <a:ext cx="1340640" cy="2023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14">
            <a:lum/>
            <a:alphaModFix/>
          </a:blip>
          <a:srcRect/>
          <a:stretch>
            <a:fillRect/>
          </a:stretch>
        </p:blipFill>
        <p:spPr>
          <a:xfrm>
            <a:off x="2520012" y="2599920"/>
            <a:ext cx="1853279" cy="2512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magine 13"/>
          <p:cNvPicPr>
            <a:picLocks noChangeAspect="1"/>
          </p:cNvPicPr>
          <p:nvPr/>
        </p:nvPicPr>
        <p:blipFill>
          <a:blip r:embed="rId15">
            <a:lum/>
            <a:alphaModFix/>
          </a:blip>
          <a:srcRect/>
          <a:stretch>
            <a:fillRect/>
          </a:stretch>
        </p:blipFill>
        <p:spPr>
          <a:xfrm>
            <a:off x="216002" y="2460245"/>
            <a:ext cx="2088000" cy="2795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/>
          <p:cNvSpPr txBox="1">
            <a:spLocks noGrp="1"/>
          </p:cNvSpPr>
          <p:nvPr>
            <p:ph type="subTitle" idx="4294967295"/>
          </p:nvPr>
        </p:nvSpPr>
        <p:spPr>
          <a:xfrm>
            <a:off x="431800" y="1331575"/>
            <a:ext cx="9071640" cy="5383081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just">
              <a:buNone/>
            </a:pPr>
            <a:r>
              <a:rPr lang="it-IT" sz="2800" dirty="0">
                <a:solidFill>
                  <a:srgbClr val="000000"/>
                </a:solidFill>
                <a:latin typeface="Comic Sans MS" pitchFamily="66"/>
              </a:rPr>
              <a:t> "Per null'altro infatti esistiamo, se non per quel cielo iridescente e cristallino che il poeta </a:t>
            </a:r>
            <a:r>
              <a:rPr lang="it-IT" sz="2800" dirty="0" err="1">
                <a:solidFill>
                  <a:srgbClr val="000000"/>
                </a:solidFill>
                <a:latin typeface="Comic Sans MS" pitchFamily="66"/>
              </a:rPr>
              <a:t>Prešeren</a:t>
            </a:r>
            <a:r>
              <a:rPr lang="it-IT" sz="2800" dirty="0">
                <a:solidFill>
                  <a:srgbClr val="000000"/>
                </a:solidFill>
                <a:latin typeface="Comic Sans MS" pitchFamily="66"/>
              </a:rPr>
              <a:t> intuiva in chi ci sta accanto. E per null'altro l'uomo è venuto a soggiornare sul pianeta azzurro dal primo vagito all'ultimo rantolo, se non per la stella della pace e della convivenza che prima o poi  dovrà, dovrà rilucere</a:t>
            </a:r>
            <a:r>
              <a:rPr lang="it-IT" sz="2800" dirty="0">
                <a:solidFill>
                  <a:srgbClr val="000000"/>
                </a:solidFill>
                <a:latin typeface="Comic Sans MS" pitchFamily="66"/>
              </a:rPr>
              <a:t>...”</a:t>
            </a:r>
          </a:p>
          <a:p>
            <a:pPr marL="0" indent="0" algn="just">
              <a:buNone/>
            </a:pPr>
            <a:r>
              <a:rPr lang="it-IT" sz="2800" dirty="0">
                <a:solidFill>
                  <a:srgbClr val="000000"/>
                </a:solidFill>
                <a:latin typeface="Comic Sans MS" pitchFamily="66"/>
              </a:rPr>
              <a:t> </a:t>
            </a:r>
            <a:r>
              <a:rPr lang="it-IT" sz="2800" dirty="0">
                <a:solidFill>
                  <a:srgbClr val="000000"/>
                </a:solidFill>
                <a:latin typeface="Comic Sans MS" pitchFamily="66"/>
              </a:rPr>
              <a:t>(</a:t>
            </a:r>
            <a:r>
              <a:rPr lang="it-IT" sz="2800" dirty="0" err="1">
                <a:solidFill>
                  <a:srgbClr val="000000"/>
                </a:solidFill>
                <a:latin typeface="Comic Sans MS" pitchFamily="66"/>
              </a:rPr>
              <a:t>Miran</a:t>
            </a:r>
            <a:r>
              <a:rPr lang="it-IT" sz="2800" dirty="0">
                <a:solidFill>
                  <a:srgbClr val="000000"/>
                </a:solidFill>
                <a:latin typeface="Comic Sans MS" pitchFamily="66"/>
              </a:rPr>
              <a:t> </a:t>
            </a:r>
            <a:r>
              <a:rPr lang="it-IT" sz="2800" dirty="0" err="1">
                <a:solidFill>
                  <a:srgbClr val="000000"/>
                </a:solidFill>
                <a:latin typeface="Comic Sans MS" pitchFamily="66"/>
              </a:rPr>
              <a:t>Košuta</a:t>
            </a:r>
            <a:r>
              <a:rPr lang="it-IT" sz="2800" dirty="0">
                <a:solidFill>
                  <a:srgbClr val="000000"/>
                </a:solidFill>
                <a:latin typeface="Comic Sans MS" pitchFamily="66"/>
              </a:rPr>
              <a:t>, La profezia di </a:t>
            </a:r>
            <a:r>
              <a:rPr lang="it-IT" sz="2800" dirty="0" err="1">
                <a:solidFill>
                  <a:srgbClr val="000000"/>
                </a:solidFill>
                <a:latin typeface="Comic Sans MS" pitchFamily="66"/>
              </a:rPr>
              <a:t>Dzevad</a:t>
            </a:r>
            <a:r>
              <a:rPr lang="it-IT" sz="2800" dirty="0">
                <a:solidFill>
                  <a:srgbClr val="000000"/>
                </a:solidFill>
                <a:latin typeface="Comic Sans MS" pitchFamily="66"/>
              </a:rPr>
              <a:t>, frammento, Così vicini, così lontani, </a:t>
            </a:r>
            <a:r>
              <a:rPr lang="it-IT" sz="2800" dirty="0" err="1">
                <a:solidFill>
                  <a:srgbClr val="000000"/>
                </a:solidFill>
                <a:latin typeface="Comic Sans MS" pitchFamily="66"/>
              </a:rPr>
              <a:t>antologia,,Liceo</a:t>
            </a:r>
            <a:r>
              <a:rPr lang="it-IT" sz="2800" dirty="0">
                <a:solidFill>
                  <a:srgbClr val="000000"/>
                </a:solidFill>
                <a:latin typeface="Comic Sans MS" pitchFamily="66"/>
              </a:rPr>
              <a:t> A.M </a:t>
            </a:r>
            <a:r>
              <a:rPr lang="it-IT" sz="2800" dirty="0" err="1">
                <a:solidFill>
                  <a:srgbClr val="000000"/>
                </a:solidFill>
                <a:latin typeface="Comic Sans MS" pitchFamily="66"/>
              </a:rPr>
              <a:t>Slomšek</a:t>
            </a:r>
            <a:r>
              <a:rPr lang="it-IT" sz="2800" dirty="0">
                <a:solidFill>
                  <a:srgbClr val="000000"/>
                </a:solidFill>
                <a:latin typeface="Comic Sans MS" pitchFamily="66"/>
              </a:rPr>
              <a:t>, Provincia di Trieste).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823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Poesia</a:t>
            </a:r>
            <a:r>
              <a:rPr lang="en-US" dirty="0" smtClean="0"/>
              <a:t> di </a:t>
            </a:r>
            <a:r>
              <a:rPr lang="en-US" dirty="0" err="1" smtClean="0"/>
              <a:t>terre</a:t>
            </a:r>
            <a:r>
              <a:rPr lang="en-US" dirty="0" smtClean="0"/>
              <a:t> di confine e </a:t>
            </a:r>
            <a:r>
              <a:rPr lang="en-US" dirty="0" err="1" smtClean="0"/>
              <a:t>poesia</a:t>
            </a:r>
            <a:r>
              <a:rPr lang="en-US" dirty="0" smtClean="0"/>
              <a:t> di </a:t>
            </a:r>
            <a:r>
              <a:rPr lang="en-US" dirty="0" err="1" smtClean="0"/>
              <a:t>migranti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775" y="1763928"/>
            <a:ext cx="8915827" cy="4989036"/>
          </a:xfrm>
        </p:spPr>
        <p:txBody>
          <a:bodyPr>
            <a:normAutofit/>
          </a:bodyPr>
          <a:lstStyle/>
          <a:p>
            <a:r>
              <a:rPr lang="en-US" dirty="0" smtClean="0"/>
              <a:t>Si </a:t>
            </a:r>
            <a:r>
              <a:rPr lang="en-US" dirty="0" err="1" smtClean="0"/>
              <a:t>scrive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propria</a:t>
            </a:r>
            <a:r>
              <a:rPr lang="en-US" dirty="0" smtClean="0"/>
              <a:t> lingua e </a:t>
            </a:r>
            <a:r>
              <a:rPr lang="en-US" dirty="0" err="1" smtClean="0"/>
              <a:t>nella</a:t>
            </a:r>
            <a:r>
              <a:rPr lang="en-US" dirty="0" smtClean="0"/>
              <a:t> lingua del </a:t>
            </a:r>
            <a:r>
              <a:rPr lang="en-US" dirty="0" err="1" smtClean="0"/>
              <a:t>territorio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ospita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Metafora</a:t>
            </a:r>
            <a:r>
              <a:rPr lang="en-US" dirty="0" smtClean="0"/>
              <a:t> </a:t>
            </a:r>
            <a:r>
              <a:rPr lang="en-US" dirty="0" err="1" smtClean="0"/>
              <a:t>dell’altalena</a:t>
            </a:r>
            <a:r>
              <a:rPr lang="en-US" dirty="0" smtClean="0"/>
              <a:t> di </a:t>
            </a:r>
            <a:r>
              <a:rPr lang="en-US" dirty="0" err="1" smtClean="0"/>
              <a:t>Mery</a:t>
            </a:r>
            <a:r>
              <a:rPr lang="en-US" dirty="0" smtClean="0"/>
              <a:t> </a:t>
            </a:r>
            <a:r>
              <a:rPr lang="en-US" dirty="0" err="1" smtClean="0"/>
              <a:t>Melfi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i="1" dirty="0"/>
              <a:t>There is no need / to go and tie /a rope to 2 stars in order / to have a swing over</a:t>
            </a:r>
            <a:br>
              <a:rPr lang="en-US" sz="2000" i="1" dirty="0"/>
            </a:br>
            <a:r>
              <a:rPr lang="en-US" sz="2000" i="1" dirty="0"/>
              <a:t>	there, / each star is a a playground / </a:t>
            </a:r>
            <a:r>
              <a:rPr lang="en-US" sz="2000" i="1" dirty="0"/>
              <a:t>By accepting a star’s </a:t>
            </a:r>
            <a:r>
              <a:rPr lang="en-US" sz="2000" dirty="0"/>
              <a:t>/ </a:t>
            </a:r>
            <a:r>
              <a:rPr lang="en-US" sz="2000" i="1" dirty="0"/>
              <a:t>Impregnable </a:t>
            </a:r>
            <a:br>
              <a:rPr lang="en-US" sz="2000" i="1" dirty="0"/>
            </a:br>
            <a:r>
              <a:rPr lang="en-US" sz="2000" i="1" dirty="0"/>
              <a:t>	</a:t>
            </a:r>
            <a:r>
              <a:rPr lang="en-US" sz="2000" i="1"/>
              <a:t>greatness /</a:t>
            </a:r>
            <a:r>
              <a:rPr lang="en-US" sz="2000"/>
              <a:t> </a:t>
            </a:r>
            <a:r>
              <a:rPr lang="en-US" sz="2000" i="1" dirty="0"/>
              <a:t>I </a:t>
            </a:r>
            <a:r>
              <a:rPr lang="en-US" sz="2000" i="1" dirty="0"/>
              <a:t>achieve peace</a:t>
            </a:r>
            <a:r>
              <a:rPr lang="en-US" sz="2000" dirty="0"/>
              <a:t> </a:t>
            </a:r>
            <a:endParaRPr lang="en-US" sz="2000" i="1" dirty="0"/>
          </a:p>
          <a:p>
            <a:r>
              <a:rPr lang="en-US" dirty="0" err="1" smtClean="0"/>
              <a:t>Metafora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finestra</a:t>
            </a:r>
            <a:r>
              <a:rPr lang="en-US" dirty="0" smtClean="0"/>
              <a:t> di Julio </a:t>
            </a:r>
            <a:r>
              <a:rPr lang="en-US" dirty="0" err="1" smtClean="0"/>
              <a:t>Monteiro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2000" i="1" dirty="0" err="1"/>
              <a:t>Dalla</a:t>
            </a:r>
            <a:r>
              <a:rPr lang="en-US" sz="2000" i="1" dirty="0"/>
              <a:t> </a:t>
            </a:r>
            <a:r>
              <a:rPr lang="en-US" sz="2000" i="1" dirty="0" err="1"/>
              <a:t>finestra</a:t>
            </a:r>
            <a:r>
              <a:rPr lang="en-US" sz="2000" i="1" dirty="0"/>
              <a:t> / non </a:t>
            </a:r>
            <a:r>
              <a:rPr lang="en-US" sz="2000" i="1" dirty="0" err="1"/>
              <a:t>si</a:t>
            </a:r>
            <a:r>
              <a:rPr lang="en-US" sz="2000" i="1" dirty="0"/>
              <a:t> </a:t>
            </a:r>
            <a:r>
              <a:rPr lang="en-US" sz="2000" i="1" dirty="0" err="1"/>
              <a:t>vede</a:t>
            </a:r>
            <a:r>
              <a:rPr lang="en-US" sz="2000" i="1" dirty="0"/>
              <a:t> </a:t>
            </a:r>
            <a:r>
              <a:rPr lang="en-US" sz="2000" i="1" dirty="0" err="1"/>
              <a:t>l’anima</a:t>
            </a:r>
            <a:r>
              <a:rPr lang="en-US" sz="2000" i="1" dirty="0"/>
              <a:t>/ né </a:t>
            </a:r>
            <a:r>
              <a:rPr lang="en-US" sz="2000" i="1" dirty="0" err="1"/>
              <a:t>il</a:t>
            </a:r>
            <a:r>
              <a:rPr lang="en-US" sz="2000" i="1" dirty="0"/>
              <a:t> </a:t>
            </a:r>
            <a:r>
              <a:rPr lang="en-US" sz="2000" i="1" dirty="0" err="1"/>
              <a:t>passato</a:t>
            </a:r>
            <a:r>
              <a:rPr lang="en-US" sz="2000" i="1" dirty="0"/>
              <a:t>. / La </a:t>
            </a:r>
            <a:r>
              <a:rPr lang="en-US" sz="2000" i="1" dirty="0" err="1"/>
              <a:t>finestra</a:t>
            </a:r>
            <a:r>
              <a:rPr lang="en-US" sz="2000" i="1" dirty="0"/>
              <a:t> </a:t>
            </a:r>
            <a:r>
              <a:rPr lang="en-US" sz="2000" i="1" dirty="0" err="1"/>
              <a:t>è</a:t>
            </a:r>
            <a:r>
              <a:rPr lang="en-US" sz="2000" i="1" dirty="0"/>
              <a:t> </a:t>
            </a:r>
            <a:r>
              <a:rPr lang="en-US" sz="2000" i="1" dirty="0" err="1"/>
              <a:t>il</a:t>
            </a:r>
            <a:r>
              <a:rPr lang="en-US" sz="2000" i="1" dirty="0"/>
              <a:t> </a:t>
            </a:r>
            <a:r>
              <a:rPr lang="en-US" sz="2000" i="1" dirty="0" err="1"/>
              <a:t>presente</a:t>
            </a:r>
            <a:r>
              <a:rPr lang="en-US" sz="2000" i="1" dirty="0"/>
              <a:t> </a:t>
            </a:r>
            <a:r>
              <a:rPr lang="en-US" sz="2000" i="1" dirty="0"/>
              <a:t>/ la</a:t>
            </a:r>
          </a:p>
          <a:p>
            <a:pPr marL="0" indent="0">
              <a:buNone/>
            </a:pPr>
            <a:r>
              <a:rPr lang="en-US" sz="2000" i="1" dirty="0"/>
              <a:t>	</a:t>
            </a:r>
            <a:r>
              <a:rPr lang="en-US" sz="2000" i="1" dirty="0"/>
              <a:t> camera </a:t>
            </a:r>
            <a:r>
              <a:rPr lang="en-US" sz="2000" i="1" dirty="0" err="1"/>
              <a:t>invece</a:t>
            </a:r>
            <a:r>
              <a:rPr lang="en-US" sz="2000" i="1" dirty="0"/>
              <a:t> </a:t>
            </a:r>
            <a:r>
              <a:rPr lang="en-US" sz="2000" i="1" dirty="0" err="1"/>
              <a:t>è</a:t>
            </a:r>
            <a:r>
              <a:rPr lang="en-US" sz="2000" i="1" dirty="0"/>
              <a:t> </a:t>
            </a:r>
            <a:r>
              <a:rPr lang="en-US" sz="2000" i="1" dirty="0" err="1"/>
              <a:t>l’eterno</a:t>
            </a:r>
            <a:r>
              <a:rPr lang="en-US" sz="2000" i="1" dirty="0"/>
              <a:t>. / E </a:t>
            </a:r>
            <a:r>
              <a:rPr lang="en-US" sz="2000" i="1" dirty="0" err="1"/>
              <a:t>il</a:t>
            </a:r>
            <a:r>
              <a:rPr lang="en-US" sz="2000" i="1" dirty="0"/>
              <a:t> </a:t>
            </a:r>
            <a:r>
              <a:rPr lang="en-US" sz="2000" i="1" dirty="0" err="1"/>
              <a:t>presente</a:t>
            </a:r>
            <a:r>
              <a:rPr lang="en-US" sz="2000" i="1" dirty="0"/>
              <a:t>, / lo </a:t>
            </a:r>
            <a:r>
              <a:rPr lang="en-US" sz="2000" i="1" dirty="0" err="1"/>
              <a:t>sappiamo</a:t>
            </a:r>
            <a:r>
              <a:rPr lang="en-US" sz="2000" i="1" dirty="0"/>
              <a:t> / o lo </a:t>
            </a:r>
            <a:r>
              <a:rPr lang="en-US" sz="2000" i="1" dirty="0" err="1"/>
              <a:t>vediamo</a:t>
            </a:r>
            <a:r>
              <a:rPr lang="en-US" sz="2000" i="1" dirty="0"/>
              <a:t> </a:t>
            </a:r>
            <a:endParaRPr lang="en-US" sz="2000" i="1" dirty="0"/>
          </a:p>
          <a:p>
            <a:pPr marL="0" indent="0">
              <a:buNone/>
            </a:pPr>
            <a:r>
              <a:rPr lang="en-US" sz="2000" i="1" dirty="0"/>
              <a:t>	</a:t>
            </a:r>
            <a:r>
              <a:rPr lang="en-US" sz="2000" i="1" dirty="0" err="1"/>
              <a:t>dall’eterno</a:t>
            </a:r>
            <a:r>
              <a:rPr lang="en-US" sz="2000" i="1" dirty="0"/>
              <a:t> / o non lo </a:t>
            </a:r>
            <a:r>
              <a:rPr lang="en-US" sz="2000" i="1" dirty="0" err="1"/>
              <a:t>vediamo</a:t>
            </a:r>
            <a:r>
              <a:rPr lang="en-US" sz="2000" i="1" dirty="0"/>
              <a:t> </a:t>
            </a:r>
            <a:r>
              <a:rPr lang="en-US" sz="2000" i="1" dirty="0" err="1"/>
              <a:t>affatto</a:t>
            </a:r>
            <a:r>
              <a:rPr lang="en-US" sz="2000" i="1" dirty="0"/>
              <a:t>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95749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2660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Scrittura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propria</a:t>
            </a:r>
            <a:r>
              <a:rPr lang="en-US" dirty="0" smtClean="0"/>
              <a:t> lingua</a:t>
            </a:r>
            <a:endParaRPr lang="en-US" dirty="0"/>
          </a:p>
        </p:txBody>
      </p:sp>
      <p:pic>
        <p:nvPicPr>
          <p:cNvPr id="4" name="Content Placeholder 3" descr="400px-aaAltalena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50" b="865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40009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Scrittura</a:t>
            </a:r>
            <a:r>
              <a:rPr lang="en-US" dirty="0" smtClean="0"/>
              <a:t> </a:t>
            </a:r>
            <a:r>
              <a:rPr lang="en-US" dirty="0" err="1" smtClean="0"/>
              <a:t>bilingue</a:t>
            </a:r>
            <a:r>
              <a:rPr lang="en-US" dirty="0" smtClean="0"/>
              <a:t> a Trieste</a:t>
            </a:r>
            <a:endParaRPr lang="en-US" dirty="0"/>
          </a:p>
        </p:txBody>
      </p:sp>
      <p:pic>
        <p:nvPicPr>
          <p:cNvPr id="4" name="Content Placeholder 3" descr="altalena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80" b="868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85166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1440000" y="1953000"/>
            <a:ext cx="6768000" cy="112496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/>
              <a:t>SLOVENSKI TRŽAŠKI PISATELJI</a:t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r>
              <a:rPr lang="it-IT"/>
              <a:t>GLI AUTORI SLOVENI DI TRIESTE</a:t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2160363" y="3164043"/>
            <a:ext cx="9071640" cy="155880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 sz="4000">
                <a:latin typeface="Comic Sans MS" pitchFamily="66"/>
              </a:rPr>
              <a:t>PRIMOŽ TRUBAR</a:t>
            </a:r>
            <a:br>
              <a:rPr lang="it-IT" sz="4000">
                <a:latin typeface="Comic Sans MS" pitchFamily="66"/>
              </a:rPr>
            </a:br>
            <a:r>
              <a:rPr lang="it-IT" sz="2400">
                <a:latin typeface="Comic Sans MS" pitchFamily="66"/>
              </a:rPr>
              <a:t>Raščica, 9 giugno 1508</a:t>
            </a:r>
            <a:br>
              <a:rPr lang="it-IT" sz="2400">
                <a:latin typeface="Comic Sans MS" pitchFamily="66"/>
              </a:rPr>
            </a:br>
            <a:r>
              <a:rPr lang="it-IT" sz="2400">
                <a:latin typeface="Comic Sans MS" pitchFamily="66"/>
              </a:rPr>
              <a:t>Derendingen, 28 giugno 1586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256759" y="2477161"/>
            <a:ext cx="2055240" cy="3282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1944000" y="3488403"/>
            <a:ext cx="9071640" cy="163007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>
                <a:latin typeface="Comic Sans MS" pitchFamily="66"/>
              </a:rPr>
              <a:t>ŽIGA ZOIS</a:t>
            </a:r>
            <a:br>
              <a:rPr lang="it-IT">
                <a:latin typeface="Comic Sans MS" pitchFamily="66"/>
              </a:rPr>
            </a:br>
            <a:r>
              <a:rPr lang="it-IT" sz="2400">
                <a:latin typeface="Comic Sans MS" pitchFamily="66"/>
              </a:rPr>
              <a:t>Trieste, 23 novembre 1747</a:t>
            </a:r>
            <a:br>
              <a:rPr lang="it-IT" sz="2400">
                <a:latin typeface="Comic Sans MS" pitchFamily="66"/>
              </a:rPr>
            </a:br>
            <a:r>
              <a:rPr lang="it-IT" sz="2400">
                <a:latin typeface="Comic Sans MS" pitchFamily="66"/>
              </a:rPr>
              <a:t>Lubiana, 10 novembre 1819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20001" y="2592011"/>
            <a:ext cx="2535120" cy="3311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defini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234</Words>
  <Application>Microsoft Office PowerPoint</Application>
  <PresentationFormat>Personalizzato</PresentationFormat>
  <Paragraphs>36</Paragraphs>
  <Slides>22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Titoli diapositive</vt:lpstr>
      </vt:variant>
      <vt:variant>
        <vt:i4>22</vt:i4>
      </vt:variant>
    </vt:vector>
  </HeadingPairs>
  <TitlesOfParts>
    <vt:vector size="28" baseType="lpstr">
      <vt:lpstr>Predefinito</vt:lpstr>
      <vt:lpstr>Office Theme</vt:lpstr>
      <vt:lpstr>1_Office Theme</vt:lpstr>
      <vt:lpstr>2_Office Theme</vt:lpstr>
      <vt:lpstr>3_Office Theme</vt:lpstr>
      <vt:lpstr>4_Office Theme</vt:lpstr>
      <vt:lpstr>Poesie di viaggio in un territorio di confine</vt:lpstr>
      <vt:lpstr>Dopo la visita: tappe di maturazione</vt:lpstr>
      <vt:lpstr>Poesia di terre di confine e poesia di migranti</vt:lpstr>
      <vt:lpstr>Presentazione standard di PowerPoint</vt:lpstr>
      <vt:lpstr>Scrittura nella propria lingua</vt:lpstr>
      <vt:lpstr>Scrittura bilingue a Trieste</vt:lpstr>
      <vt:lpstr>SLOVENSKI TRŽAŠKI PISATELJI   GLI AUTORI SLOVENI DI TRIESTE            </vt:lpstr>
      <vt:lpstr>PRIMOŽ TRUBAR Raščica, 9 giugno 1508 Derendingen, 28 giugno 1586</vt:lpstr>
      <vt:lpstr>ŽIGA ZOIS Trieste, 23 novembre 1747 Lubiana, 10 novembre 1819</vt:lpstr>
      <vt:lpstr>ZOFKA KVEDER 22 Aprile 1878 – 21 Novembre 1926</vt:lpstr>
      <vt:lpstr>VLADIMIR BARTOL 24 Febbraio 1903  12 Settembre 1967</vt:lpstr>
      <vt:lpstr>BORIS PAHOR</vt:lpstr>
      <vt:lpstr>ALOJZ REBULA</vt:lpstr>
      <vt:lpstr>EVELINA UMEK</vt:lpstr>
      <vt:lpstr>MIROSLAV KOŠUTA</vt:lpstr>
      <vt:lpstr>MARKO KRAVOS</vt:lpstr>
      <vt:lpstr>ALENKA REBULA TUTA</vt:lpstr>
      <vt:lpstr>MARKO SOSIČ</vt:lpstr>
      <vt:lpstr>DUŠAN JELINČIČ</vt:lpstr>
      <vt:lpstr>VILMA PURIČ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SLOVENSKI TRŽAŠKI PISATELJI   GLI AUTORI SLOVENI DI TRIESTE</dc:title>
  <dc:creator>Anton Martin Slomšek</dc:creator>
  <cp:lastModifiedBy>HpPavilion</cp:lastModifiedBy>
  <cp:revision>4</cp:revision>
  <dcterms:created xsi:type="dcterms:W3CDTF">2015-05-13T09:15:25Z</dcterms:created>
  <dcterms:modified xsi:type="dcterms:W3CDTF">2015-05-18T20:43:23Z</dcterms:modified>
</cp:coreProperties>
</file>